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00" d="100"/>
          <a:sy n="100" d="100"/>
        </p:scale>
        <p:origin x="-642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67354-E461-478A-900C-9FF98A458AE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DF0AE-5B5E-45AD-BF02-31975BD32CC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FB7C29E-486A-45F5-9864-62B8492BE850}" type="parTrans" cxnId="{DA1313DC-7B91-43EB-8E0D-49189B9FB01C}">
      <dgm:prSet/>
      <dgm:spPr/>
      <dgm:t>
        <a:bodyPr/>
        <a:lstStyle/>
        <a:p>
          <a:endParaRPr lang="en-US"/>
        </a:p>
      </dgm:t>
    </dgm:pt>
    <dgm:pt modelId="{25B7A1B7-0F51-460A-B7C3-3636F9B4A54D}" type="sibTrans" cxnId="{DA1313DC-7B91-43EB-8E0D-49189B9FB01C}">
      <dgm:prSet/>
      <dgm:spPr/>
      <dgm:t>
        <a:bodyPr/>
        <a:lstStyle/>
        <a:p>
          <a:endParaRPr lang="en-US"/>
        </a:p>
      </dgm:t>
    </dgm:pt>
    <dgm:pt modelId="{B3090AD9-45AC-4D48-84F8-4BE003FE967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  <a:ln w="19050"/>
      </dgm:spPr>
      <dgm:t>
        <a:bodyPr/>
        <a:lstStyle/>
        <a:p>
          <a:r>
            <a:rPr lang="fa-IR" b="1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۷۳</a:t>
          </a:r>
          <a:endParaRPr lang="en-US" b="1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8FEDD82-DE90-4CE5-BEA5-C033B966B8EB}" type="parTrans" cxnId="{877DF0E9-6290-4922-9B9A-B6E181EA463E}">
      <dgm:prSet/>
      <dgm:spPr/>
      <dgm:t>
        <a:bodyPr/>
        <a:lstStyle/>
        <a:p>
          <a:endParaRPr lang="en-US"/>
        </a:p>
      </dgm:t>
    </dgm:pt>
    <dgm:pt modelId="{DA7E5094-7F0C-4616-97C3-CD1BB13C2670}" type="sibTrans" cxnId="{877DF0E9-6290-4922-9B9A-B6E181EA463E}">
      <dgm:prSet/>
      <dgm:spPr/>
      <dgm:t>
        <a:bodyPr/>
        <a:lstStyle/>
        <a:p>
          <a:endParaRPr lang="en-US"/>
        </a:p>
      </dgm:t>
    </dgm:pt>
    <dgm:pt modelId="{4E9F3945-208B-4C27-87BE-079AC11007AA}">
      <dgm:prSet phldrT="[Text]"/>
      <dgm:spPr/>
      <dgm:t>
        <a:bodyPr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C509EEB5-42A8-40E8-BA5E-4C77E5DD691E}" type="parTrans" cxnId="{2D995353-01AF-428A-A553-580FB8B45292}">
      <dgm:prSet/>
      <dgm:spPr/>
      <dgm:t>
        <a:bodyPr/>
        <a:lstStyle/>
        <a:p>
          <a:endParaRPr lang="en-US"/>
        </a:p>
      </dgm:t>
    </dgm:pt>
    <dgm:pt modelId="{D23EB137-281F-4634-892E-08ACC1FC1CDA}" type="sibTrans" cxnId="{2D995353-01AF-428A-A553-580FB8B45292}">
      <dgm:prSet/>
      <dgm:spPr/>
      <dgm:t>
        <a:bodyPr/>
        <a:lstStyle/>
        <a:p>
          <a:endParaRPr lang="en-US"/>
        </a:p>
      </dgm:t>
    </dgm:pt>
    <dgm:pt modelId="{445F5597-E693-42AD-82F4-D30C489FFA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۳۹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9EC89D8A-E43A-452D-A9F5-2E935190F2DE}" type="parTrans" cxnId="{E9BDB4CF-6EEF-4D2B-B848-EA2B7864E6E4}">
      <dgm:prSet/>
      <dgm:spPr/>
      <dgm:t>
        <a:bodyPr/>
        <a:lstStyle/>
        <a:p>
          <a:endParaRPr lang="en-US"/>
        </a:p>
      </dgm:t>
    </dgm:pt>
    <dgm:pt modelId="{79DF12C3-1081-4BB0-8559-7A08CB112BBA}" type="sibTrans" cxnId="{E9BDB4CF-6EEF-4D2B-B848-EA2B7864E6E4}">
      <dgm:prSet/>
      <dgm:spPr/>
      <dgm:t>
        <a:bodyPr/>
        <a:lstStyle/>
        <a:p>
          <a:endParaRPr lang="en-US"/>
        </a:p>
      </dgm:t>
    </dgm:pt>
    <dgm:pt modelId="{9849BC41-1BA4-44FE-A0B5-8CCDB4CD56A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۲۵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6B1B2612-3F0E-4A7D-B3AF-B30813F01643}" type="parTrans" cxnId="{9C36C521-C2B3-4B95-9CF3-B27EC1CE3F86}">
      <dgm:prSet/>
      <dgm:spPr/>
      <dgm:t>
        <a:bodyPr/>
        <a:lstStyle/>
        <a:p>
          <a:endParaRPr lang="en-US"/>
        </a:p>
      </dgm:t>
    </dgm:pt>
    <dgm:pt modelId="{86F71891-A058-48E8-A467-8160724FB86C}" type="sibTrans" cxnId="{9C36C521-C2B3-4B95-9CF3-B27EC1CE3F86}">
      <dgm:prSet/>
      <dgm:spPr/>
      <dgm:t>
        <a:bodyPr/>
        <a:lstStyle/>
        <a:p>
          <a:endParaRPr lang="en-US"/>
        </a:p>
      </dgm:t>
    </dgm:pt>
    <dgm:pt modelId="{B752A852-80EC-4CAC-87DF-36BC8865812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۹۳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DD41AF4-73B6-4B19-9A61-0DD46B831995}" type="parTrans" cxnId="{843ABB4B-D279-47CB-86D1-C89057DBA103}">
      <dgm:prSet/>
      <dgm:spPr/>
      <dgm:t>
        <a:bodyPr/>
        <a:lstStyle/>
        <a:p>
          <a:endParaRPr lang="en-US"/>
        </a:p>
      </dgm:t>
    </dgm:pt>
    <dgm:pt modelId="{3131FFC8-B851-4355-B843-AAB28123546E}" type="sibTrans" cxnId="{843ABB4B-D279-47CB-86D1-C89057DBA103}">
      <dgm:prSet/>
      <dgm:spPr/>
      <dgm:t>
        <a:bodyPr/>
        <a:lstStyle/>
        <a:p>
          <a:endParaRPr lang="en-US"/>
        </a:p>
      </dgm:t>
    </dgm:pt>
    <dgm:pt modelId="{5B527DDE-A694-4B6E-9637-E942A338C6B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۶۷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E1745E6-54B5-413D-BFD7-80B1452279EB}" type="parTrans" cxnId="{C52D3FCC-FF1E-44A5-9002-EAEA4F228734}">
      <dgm:prSet/>
      <dgm:spPr/>
      <dgm:t>
        <a:bodyPr/>
        <a:lstStyle/>
        <a:p>
          <a:endParaRPr lang="en-US"/>
        </a:p>
      </dgm:t>
    </dgm:pt>
    <dgm:pt modelId="{43260035-11F3-4976-8280-A5C5E507569C}" type="sibTrans" cxnId="{C52D3FCC-FF1E-44A5-9002-EAEA4F228734}">
      <dgm:prSet/>
      <dgm:spPr/>
      <dgm:t>
        <a:bodyPr/>
        <a:lstStyle/>
        <a:p>
          <a:endParaRPr lang="en-US"/>
        </a:p>
      </dgm:t>
    </dgm:pt>
    <dgm:pt modelId="{3320403F-751C-437B-9BA4-0B3B14DC7B7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۷۹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FBE9013F-3D39-4F2F-9C8B-1A260E8A2BB5}" type="parTrans" cxnId="{B15346C2-AF67-429B-9FB1-6CE6493B2E2E}">
      <dgm:prSet/>
      <dgm:spPr/>
      <dgm:t>
        <a:bodyPr/>
        <a:lstStyle/>
        <a:p>
          <a:endParaRPr lang="en-US"/>
        </a:p>
      </dgm:t>
    </dgm:pt>
    <dgm:pt modelId="{9E128A26-33EE-4E27-8F78-82F7E45D5E9E}" type="sibTrans" cxnId="{B15346C2-AF67-429B-9FB1-6CE6493B2E2E}">
      <dgm:prSet/>
      <dgm:spPr/>
      <dgm:t>
        <a:bodyPr/>
        <a:lstStyle/>
        <a:p>
          <a:endParaRPr lang="en-US"/>
        </a:p>
      </dgm:t>
    </dgm:pt>
    <dgm:pt modelId="{36F11A53-955E-403C-9AF2-033879148B2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۹۴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4B068BB-27E3-4864-BB72-D59570C6841D}" type="parTrans" cxnId="{5E3E05E8-EC14-4240-A5E6-A25A266C5DDA}">
      <dgm:prSet/>
      <dgm:spPr/>
      <dgm:t>
        <a:bodyPr/>
        <a:lstStyle/>
        <a:p>
          <a:endParaRPr lang="en-US"/>
        </a:p>
      </dgm:t>
    </dgm:pt>
    <dgm:pt modelId="{DBF1F75F-500A-48C8-82F3-E49F1D2F7734}" type="sibTrans" cxnId="{5E3E05E8-EC14-4240-A5E6-A25A266C5DDA}">
      <dgm:prSet/>
      <dgm:spPr/>
      <dgm:t>
        <a:bodyPr/>
        <a:lstStyle/>
        <a:p>
          <a:endParaRPr lang="en-US"/>
        </a:p>
      </dgm:t>
    </dgm:pt>
    <dgm:pt modelId="{92E37AA9-0D9B-460E-A51E-4FCAEB30CD4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۱۵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0B70366C-F811-4A1B-AEFF-C44AE07F3EE8}" type="parTrans" cxnId="{BCF804FD-A6D8-4739-8A1C-17BC3A375C47}">
      <dgm:prSet/>
      <dgm:spPr/>
      <dgm:t>
        <a:bodyPr/>
        <a:lstStyle/>
        <a:p>
          <a:endParaRPr lang="en-US"/>
        </a:p>
      </dgm:t>
    </dgm:pt>
    <dgm:pt modelId="{F7D76336-8C56-429A-AD15-83B54214BA83}" type="sibTrans" cxnId="{BCF804FD-A6D8-4739-8A1C-17BC3A375C47}">
      <dgm:prSet/>
      <dgm:spPr/>
      <dgm:t>
        <a:bodyPr/>
        <a:lstStyle/>
        <a:p>
          <a:endParaRPr lang="en-US"/>
        </a:p>
      </dgm:t>
    </dgm:pt>
    <dgm:pt modelId="{4FE86AEB-E01F-43F9-974C-68F53AEAD9E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۸۳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5D662CAA-20B3-44AF-921B-C4FC6B4793FC}" type="parTrans" cxnId="{5347C467-BC7C-4B1D-8DFF-BFF2C62BABD6}">
      <dgm:prSet/>
      <dgm:spPr/>
      <dgm:t>
        <a:bodyPr/>
        <a:lstStyle/>
        <a:p>
          <a:endParaRPr lang="en-US"/>
        </a:p>
      </dgm:t>
    </dgm:pt>
    <dgm:pt modelId="{91AA9678-9BB8-4B63-9274-93F99E0562A0}" type="sibTrans" cxnId="{5347C467-BC7C-4B1D-8DFF-BFF2C62BABD6}">
      <dgm:prSet/>
      <dgm:spPr/>
      <dgm:t>
        <a:bodyPr/>
        <a:lstStyle/>
        <a:p>
          <a:endParaRPr lang="en-US"/>
        </a:p>
      </dgm:t>
    </dgm:pt>
    <dgm:pt modelId="{2ADA2FEA-6D5E-46F9-B9AE-4D9A79CA04B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۲۴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7055D51A-4324-4557-866B-46AB6F5AE009}" type="parTrans" cxnId="{A4E0F462-B6D0-43EF-AAF8-E6D2DF0A558E}">
      <dgm:prSet/>
      <dgm:spPr/>
      <dgm:t>
        <a:bodyPr/>
        <a:lstStyle/>
        <a:p>
          <a:endParaRPr lang="en-US"/>
        </a:p>
      </dgm:t>
    </dgm:pt>
    <dgm:pt modelId="{98D99F79-7922-4B49-BF96-1E9F4D24FB1C}" type="sibTrans" cxnId="{A4E0F462-B6D0-43EF-AAF8-E6D2DF0A558E}">
      <dgm:prSet/>
      <dgm:spPr/>
      <dgm:t>
        <a:bodyPr/>
        <a:lstStyle/>
        <a:p>
          <a:endParaRPr lang="en-US"/>
        </a:p>
      </dgm:t>
    </dgm:pt>
    <dgm:pt modelId="{3C985638-12D9-4461-8CEF-DD541C431A02}" type="pres">
      <dgm:prSet presAssocID="{F3767354-E461-478A-900C-9FF98A458A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D90CBA-AAEF-4CFC-B491-58FABA516479}" type="pres">
      <dgm:prSet presAssocID="{F3767354-E461-478A-900C-9FF98A458AEE}" presName="radial" presStyleCnt="0">
        <dgm:presLayoutVars>
          <dgm:animLvl val="ctr"/>
        </dgm:presLayoutVars>
      </dgm:prSet>
      <dgm:spPr/>
    </dgm:pt>
    <dgm:pt modelId="{C4E8902A-10DC-4E16-934B-7C2D7C02715F}" type="pres">
      <dgm:prSet presAssocID="{DF5DF0AE-5B5E-45AD-BF02-31975BD32CC3}" presName="centerShape" presStyleLbl="vennNode1" presStyleIdx="0" presStyleCnt="11" custScaleX="89370" custScaleY="89370"/>
      <dgm:spPr/>
      <dgm:t>
        <a:bodyPr/>
        <a:lstStyle/>
        <a:p>
          <a:endParaRPr lang="en-US"/>
        </a:p>
      </dgm:t>
    </dgm:pt>
    <dgm:pt modelId="{4200F79C-AE02-40F4-AF0D-89AAB673B049}" type="pres">
      <dgm:prSet presAssocID="{B3090AD9-45AC-4D48-84F8-4BE003FE967E}" presName="node" presStyleLbl="vennNode1" presStyleIdx="1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BFB21-FB44-49C1-B4F1-6233816220E0}" type="pres">
      <dgm:prSet presAssocID="{445F5597-E693-42AD-82F4-D30C489FFAD8}" presName="node" presStyleLbl="vennNode1" presStyleIdx="2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11E00-5D1B-4D3C-AF90-D5EAE53C776C}" type="pres">
      <dgm:prSet presAssocID="{9849BC41-1BA4-44FE-A0B5-8CCDB4CD56A1}" presName="node" presStyleLbl="vennNode1" presStyleIdx="3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CFF56-D186-41D3-9F57-5041A658C788}" type="pres">
      <dgm:prSet presAssocID="{B752A852-80EC-4CAC-87DF-36BC88658120}" presName="node" presStyleLbl="vennNode1" presStyleIdx="4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F9CAE-C346-49EB-A7A4-DAE945118B7C}" type="pres">
      <dgm:prSet presAssocID="{5B527DDE-A694-4B6E-9637-E942A338C6B9}" presName="node" presStyleLbl="vennNode1" presStyleIdx="5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BC995-F6A7-4A0E-8CBC-3C5396A1A736}" type="pres">
      <dgm:prSet presAssocID="{3320403F-751C-437B-9BA4-0B3B14DC7B76}" presName="node" presStyleLbl="vennNode1" presStyleIdx="6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BD338-21FC-470B-B2CF-40AAA89ED6B8}" type="pres">
      <dgm:prSet presAssocID="{36F11A53-955E-403C-9AF2-033879148B2E}" presName="node" presStyleLbl="vennNode1" presStyleIdx="7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08378-E5C5-4DCB-BEAB-4831DE2AEF5A}" type="pres">
      <dgm:prSet presAssocID="{92E37AA9-0D9B-460E-A51E-4FCAEB30CD45}" presName="node" presStyleLbl="vennNode1" presStyleIdx="8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1F813-CD87-49DE-8205-DD8AA5E56665}" type="pres">
      <dgm:prSet presAssocID="{4FE86AEB-E01F-43F9-974C-68F53AEAD9EE}" presName="node" presStyleLbl="vennNode1" presStyleIdx="9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ACF1A-BB79-451F-A5C6-F4706B6D4579}" type="pres">
      <dgm:prSet presAssocID="{2ADA2FEA-6D5E-46F9-B9AE-4D9A79CA04BC}" presName="node" presStyleLbl="vennNode1" presStyleIdx="10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491E95-AEE2-4323-B6E2-10F6999FC590}" type="presOf" srcId="{DF5DF0AE-5B5E-45AD-BF02-31975BD32CC3}" destId="{C4E8902A-10DC-4E16-934B-7C2D7C02715F}" srcOrd="0" destOrd="0" presId="urn:microsoft.com/office/officeart/2005/8/layout/radial3"/>
    <dgm:cxn modelId="{B15346C2-AF67-429B-9FB1-6CE6493B2E2E}" srcId="{DF5DF0AE-5B5E-45AD-BF02-31975BD32CC3}" destId="{3320403F-751C-437B-9BA4-0B3B14DC7B76}" srcOrd="5" destOrd="0" parTransId="{FBE9013F-3D39-4F2F-9C8B-1A260E8A2BB5}" sibTransId="{9E128A26-33EE-4E27-8F78-82F7E45D5E9E}"/>
    <dgm:cxn modelId="{9CD35310-57AC-493F-B1E2-6567A35C739A}" type="presOf" srcId="{B752A852-80EC-4CAC-87DF-36BC88658120}" destId="{11ACFF56-D186-41D3-9F57-5041A658C788}" srcOrd="0" destOrd="0" presId="urn:microsoft.com/office/officeart/2005/8/layout/radial3"/>
    <dgm:cxn modelId="{1442C450-BA37-4960-9E1B-6F2A20B28EA3}" type="presOf" srcId="{F3767354-E461-478A-900C-9FF98A458AEE}" destId="{3C985638-12D9-4461-8CEF-DD541C431A02}" srcOrd="0" destOrd="0" presId="urn:microsoft.com/office/officeart/2005/8/layout/radial3"/>
    <dgm:cxn modelId="{E0284FFB-5E2D-4FCB-967F-735B8068782A}" type="presOf" srcId="{2ADA2FEA-6D5E-46F9-B9AE-4D9A79CA04BC}" destId="{235ACF1A-BB79-451F-A5C6-F4706B6D4579}" srcOrd="0" destOrd="0" presId="urn:microsoft.com/office/officeart/2005/8/layout/radial3"/>
    <dgm:cxn modelId="{A4E0F462-B6D0-43EF-AAF8-E6D2DF0A558E}" srcId="{DF5DF0AE-5B5E-45AD-BF02-31975BD32CC3}" destId="{2ADA2FEA-6D5E-46F9-B9AE-4D9A79CA04BC}" srcOrd="9" destOrd="0" parTransId="{7055D51A-4324-4557-866B-46AB6F5AE009}" sibTransId="{98D99F79-7922-4B49-BF96-1E9F4D24FB1C}"/>
    <dgm:cxn modelId="{1A3FDBEC-369D-4198-AF57-E1E3C5C030E1}" type="presOf" srcId="{4FE86AEB-E01F-43F9-974C-68F53AEAD9EE}" destId="{E551F813-CD87-49DE-8205-DD8AA5E56665}" srcOrd="0" destOrd="0" presId="urn:microsoft.com/office/officeart/2005/8/layout/radial3"/>
    <dgm:cxn modelId="{B85F5951-FE77-4B0B-8597-82D3D9435FA6}" type="presOf" srcId="{5B527DDE-A694-4B6E-9637-E942A338C6B9}" destId="{34BF9CAE-C346-49EB-A7A4-DAE945118B7C}" srcOrd="0" destOrd="0" presId="urn:microsoft.com/office/officeart/2005/8/layout/radial3"/>
    <dgm:cxn modelId="{C52D3FCC-FF1E-44A5-9002-EAEA4F228734}" srcId="{DF5DF0AE-5B5E-45AD-BF02-31975BD32CC3}" destId="{5B527DDE-A694-4B6E-9637-E942A338C6B9}" srcOrd="4" destOrd="0" parTransId="{BE1745E6-54B5-413D-BFD7-80B1452279EB}" sibTransId="{43260035-11F3-4976-8280-A5C5E507569C}"/>
    <dgm:cxn modelId="{EC16A24D-AA91-479F-A165-9A37FFC44C8A}" type="presOf" srcId="{9849BC41-1BA4-44FE-A0B5-8CCDB4CD56A1}" destId="{D4211E00-5D1B-4D3C-AF90-D5EAE53C776C}" srcOrd="0" destOrd="0" presId="urn:microsoft.com/office/officeart/2005/8/layout/radial3"/>
    <dgm:cxn modelId="{9DF6C9DB-8BCF-4C23-B8E5-A259D30C8F88}" type="presOf" srcId="{3320403F-751C-437B-9BA4-0B3B14DC7B76}" destId="{1B5BC995-F6A7-4A0E-8CBC-3C5396A1A736}" srcOrd="0" destOrd="0" presId="urn:microsoft.com/office/officeart/2005/8/layout/radial3"/>
    <dgm:cxn modelId="{DA1313DC-7B91-43EB-8E0D-49189B9FB01C}" srcId="{F3767354-E461-478A-900C-9FF98A458AEE}" destId="{DF5DF0AE-5B5E-45AD-BF02-31975BD32CC3}" srcOrd="0" destOrd="0" parTransId="{4FB7C29E-486A-45F5-9864-62B8492BE850}" sibTransId="{25B7A1B7-0F51-460A-B7C3-3636F9B4A54D}"/>
    <dgm:cxn modelId="{5E3E05E8-EC14-4240-A5E6-A25A266C5DDA}" srcId="{DF5DF0AE-5B5E-45AD-BF02-31975BD32CC3}" destId="{36F11A53-955E-403C-9AF2-033879148B2E}" srcOrd="6" destOrd="0" parTransId="{44B068BB-27E3-4864-BB72-D59570C6841D}" sibTransId="{DBF1F75F-500A-48C8-82F3-E49F1D2F7734}"/>
    <dgm:cxn modelId="{5347C467-BC7C-4B1D-8DFF-BFF2C62BABD6}" srcId="{DF5DF0AE-5B5E-45AD-BF02-31975BD32CC3}" destId="{4FE86AEB-E01F-43F9-974C-68F53AEAD9EE}" srcOrd="8" destOrd="0" parTransId="{5D662CAA-20B3-44AF-921B-C4FC6B4793FC}" sibTransId="{91AA9678-9BB8-4B63-9274-93F99E0562A0}"/>
    <dgm:cxn modelId="{A38D539B-8A20-46EE-B631-784A43F29DFE}" type="presOf" srcId="{36F11A53-955E-403C-9AF2-033879148B2E}" destId="{B90BD338-21FC-470B-B2CF-40AAA89ED6B8}" srcOrd="0" destOrd="0" presId="urn:microsoft.com/office/officeart/2005/8/layout/radial3"/>
    <dgm:cxn modelId="{B58A4673-1037-4315-8356-AE73241E1A95}" type="presOf" srcId="{92E37AA9-0D9B-460E-A51E-4FCAEB30CD45}" destId="{DE608378-E5C5-4DCB-BEAB-4831DE2AEF5A}" srcOrd="0" destOrd="0" presId="urn:microsoft.com/office/officeart/2005/8/layout/radial3"/>
    <dgm:cxn modelId="{9C36C521-C2B3-4B95-9CF3-B27EC1CE3F86}" srcId="{DF5DF0AE-5B5E-45AD-BF02-31975BD32CC3}" destId="{9849BC41-1BA4-44FE-A0B5-8CCDB4CD56A1}" srcOrd="2" destOrd="0" parTransId="{6B1B2612-3F0E-4A7D-B3AF-B30813F01643}" sibTransId="{86F71891-A058-48E8-A467-8160724FB86C}"/>
    <dgm:cxn modelId="{E9BDB4CF-6EEF-4D2B-B848-EA2B7864E6E4}" srcId="{DF5DF0AE-5B5E-45AD-BF02-31975BD32CC3}" destId="{445F5597-E693-42AD-82F4-D30C489FFAD8}" srcOrd="1" destOrd="0" parTransId="{9EC89D8A-E43A-452D-A9F5-2E935190F2DE}" sibTransId="{79DF12C3-1081-4BB0-8559-7A08CB112BBA}"/>
    <dgm:cxn modelId="{877DF0E9-6290-4922-9B9A-B6E181EA463E}" srcId="{DF5DF0AE-5B5E-45AD-BF02-31975BD32CC3}" destId="{B3090AD9-45AC-4D48-84F8-4BE003FE967E}" srcOrd="0" destOrd="0" parTransId="{48FEDD82-DE90-4CE5-BEA5-C033B966B8EB}" sibTransId="{DA7E5094-7F0C-4616-97C3-CD1BB13C2670}"/>
    <dgm:cxn modelId="{BCF804FD-A6D8-4739-8A1C-17BC3A375C47}" srcId="{DF5DF0AE-5B5E-45AD-BF02-31975BD32CC3}" destId="{92E37AA9-0D9B-460E-A51E-4FCAEB30CD45}" srcOrd="7" destOrd="0" parTransId="{0B70366C-F811-4A1B-AEFF-C44AE07F3EE8}" sibTransId="{F7D76336-8C56-429A-AD15-83B54214BA83}"/>
    <dgm:cxn modelId="{218B6C5B-BC52-4C15-9F9E-4641C7EC3173}" type="presOf" srcId="{445F5597-E693-42AD-82F4-D30C489FFAD8}" destId="{907BFB21-FB44-49C1-B4F1-6233816220E0}" srcOrd="0" destOrd="0" presId="urn:microsoft.com/office/officeart/2005/8/layout/radial3"/>
    <dgm:cxn modelId="{843ABB4B-D279-47CB-86D1-C89057DBA103}" srcId="{DF5DF0AE-5B5E-45AD-BF02-31975BD32CC3}" destId="{B752A852-80EC-4CAC-87DF-36BC88658120}" srcOrd="3" destOrd="0" parTransId="{BDD41AF4-73B6-4B19-9A61-0DD46B831995}" sibTransId="{3131FFC8-B851-4355-B843-AAB28123546E}"/>
    <dgm:cxn modelId="{2D995353-01AF-428A-A553-580FB8B45292}" srcId="{F3767354-E461-478A-900C-9FF98A458AEE}" destId="{4E9F3945-208B-4C27-87BE-079AC11007AA}" srcOrd="1" destOrd="0" parTransId="{C509EEB5-42A8-40E8-BA5E-4C77E5DD691E}" sibTransId="{D23EB137-281F-4634-892E-08ACC1FC1CDA}"/>
    <dgm:cxn modelId="{C40108A0-BFC1-4302-AFA3-A721366B754E}" type="presOf" srcId="{B3090AD9-45AC-4D48-84F8-4BE003FE967E}" destId="{4200F79C-AE02-40F4-AF0D-89AAB673B049}" srcOrd="0" destOrd="0" presId="urn:microsoft.com/office/officeart/2005/8/layout/radial3"/>
    <dgm:cxn modelId="{501C8EF3-65F3-47AA-A5DA-F244D7CCCEF5}" type="presParOf" srcId="{3C985638-12D9-4461-8CEF-DD541C431A02}" destId="{D4D90CBA-AAEF-4CFC-B491-58FABA516479}" srcOrd="0" destOrd="0" presId="urn:microsoft.com/office/officeart/2005/8/layout/radial3"/>
    <dgm:cxn modelId="{AC8C3D68-194F-4D52-AF82-A6981521AB1B}" type="presParOf" srcId="{D4D90CBA-AAEF-4CFC-B491-58FABA516479}" destId="{C4E8902A-10DC-4E16-934B-7C2D7C02715F}" srcOrd="0" destOrd="0" presId="urn:microsoft.com/office/officeart/2005/8/layout/radial3"/>
    <dgm:cxn modelId="{6C6DF651-4AD1-43CF-B6B1-BA903E4B17EA}" type="presParOf" srcId="{D4D90CBA-AAEF-4CFC-B491-58FABA516479}" destId="{4200F79C-AE02-40F4-AF0D-89AAB673B049}" srcOrd="1" destOrd="0" presId="urn:microsoft.com/office/officeart/2005/8/layout/radial3"/>
    <dgm:cxn modelId="{99035C10-9B7F-4AC1-9D9A-A5C2115AD662}" type="presParOf" srcId="{D4D90CBA-AAEF-4CFC-B491-58FABA516479}" destId="{907BFB21-FB44-49C1-B4F1-6233816220E0}" srcOrd="2" destOrd="0" presId="urn:microsoft.com/office/officeart/2005/8/layout/radial3"/>
    <dgm:cxn modelId="{5303E99F-631E-4897-BBCC-A1D528EE95D9}" type="presParOf" srcId="{D4D90CBA-AAEF-4CFC-B491-58FABA516479}" destId="{D4211E00-5D1B-4D3C-AF90-D5EAE53C776C}" srcOrd="3" destOrd="0" presId="urn:microsoft.com/office/officeart/2005/8/layout/radial3"/>
    <dgm:cxn modelId="{F47A2EC1-78D8-4DF3-9B15-42EAFA741AE7}" type="presParOf" srcId="{D4D90CBA-AAEF-4CFC-B491-58FABA516479}" destId="{11ACFF56-D186-41D3-9F57-5041A658C788}" srcOrd="4" destOrd="0" presId="urn:microsoft.com/office/officeart/2005/8/layout/radial3"/>
    <dgm:cxn modelId="{B867C0EA-067D-48E4-91B9-4C39F4FD0FDF}" type="presParOf" srcId="{D4D90CBA-AAEF-4CFC-B491-58FABA516479}" destId="{34BF9CAE-C346-49EB-A7A4-DAE945118B7C}" srcOrd="5" destOrd="0" presId="urn:microsoft.com/office/officeart/2005/8/layout/radial3"/>
    <dgm:cxn modelId="{6829C3CF-CD05-4AFE-AFE3-59CD6289CE9F}" type="presParOf" srcId="{D4D90CBA-AAEF-4CFC-B491-58FABA516479}" destId="{1B5BC995-F6A7-4A0E-8CBC-3C5396A1A736}" srcOrd="6" destOrd="0" presId="urn:microsoft.com/office/officeart/2005/8/layout/radial3"/>
    <dgm:cxn modelId="{D7494F79-7367-4440-8D86-CB856C388795}" type="presParOf" srcId="{D4D90CBA-AAEF-4CFC-B491-58FABA516479}" destId="{B90BD338-21FC-470B-B2CF-40AAA89ED6B8}" srcOrd="7" destOrd="0" presId="urn:microsoft.com/office/officeart/2005/8/layout/radial3"/>
    <dgm:cxn modelId="{CF9A11EE-89AC-47A0-AC45-B5833CFFD771}" type="presParOf" srcId="{D4D90CBA-AAEF-4CFC-B491-58FABA516479}" destId="{DE608378-E5C5-4DCB-BEAB-4831DE2AEF5A}" srcOrd="8" destOrd="0" presId="urn:microsoft.com/office/officeart/2005/8/layout/radial3"/>
    <dgm:cxn modelId="{41A82C53-856B-40AA-856B-512B8121485A}" type="presParOf" srcId="{D4D90CBA-AAEF-4CFC-B491-58FABA516479}" destId="{E551F813-CD87-49DE-8205-DD8AA5E56665}" srcOrd="9" destOrd="0" presId="urn:microsoft.com/office/officeart/2005/8/layout/radial3"/>
    <dgm:cxn modelId="{3038108F-C157-4080-B499-85B8F0CD4059}" type="presParOf" srcId="{D4D90CBA-AAEF-4CFC-B491-58FABA516479}" destId="{235ACF1A-BB79-451F-A5C6-F4706B6D4579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67354-E461-478A-900C-9FF98A458AE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DF0AE-5B5E-45AD-BF02-31975BD32CC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FB7C29E-486A-45F5-9864-62B8492BE850}" type="parTrans" cxnId="{DA1313DC-7B91-43EB-8E0D-49189B9FB01C}">
      <dgm:prSet/>
      <dgm:spPr/>
      <dgm:t>
        <a:bodyPr/>
        <a:lstStyle/>
        <a:p>
          <a:endParaRPr lang="en-US"/>
        </a:p>
      </dgm:t>
    </dgm:pt>
    <dgm:pt modelId="{25B7A1B7-0F51-460A-B7C3-3636F9B4A54D}" type="sibTrans" cxnId="{DA1313DC-7B91-43EB-8E0D-49189B9FB01C}">
      <dgm:prSet/>
      <dgm:spPr/>
      <dgm:t>
        <a:bodyPr/>
        <a:lstStyle/>
        <a:p>
          <a:endParaRPr lang="en-US"/>
        </a:p>
      </dgm:t>
    </dgm:pt>
    <dgm:pt modelId="{B3090AD9-45AC-4D48-84F8-4BE003FE967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  <a:ln w="19050"/>
      </dgm:spPr>
      <dgm:t>
        <a:bodyPr/>
        <a:lstStyle/>
        <a:p>
          <a:r>
            <a:rPr lang="fa-IR" b="1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۱۷</a:t>
          </a:r>
          <a:endParaRPr lang="en-US" b="1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8FEDD82-DE90-4CE5-BEA5-C033B966B8EB}" type="parTrans" cxnId="{877DF0E9-6290-4922-9B9A-B6E181EA463E}">
      <dgm:prSet/>
      <dgm:spPr/>
      <dgm:t>
        <a:bodyPr/>
        <a:lstStyle/>
        <a:p>
          <a:endParaRPr lang="en-US"/>
        </a:p>
      </dgm:t>
    </dgm:pt>
    <dgm:pt modelId="{DA7E5094-7F0C-4616-97C3-CD1BB13C2670}" type="sibTrans" cxnId="{877DF0E9-6290-4922-9B9A-B6E181EA463E}">
      <dgm:prSet/>
      <dgm:spPr/>
      <dgm:t>
        <a:bodyPr/>
        <a:lstStyle/>
        <a:p>
          <a:endParaRPr lang="en-US"/>
        </a:p>
      </dgm:t>
    </dgm:pt>
    <dgm:pt modelId="{4E9F3945-208B-4C27-87BE-079AC11007AA}">
      <dgm:prSet phldrT="[Text]"/>
      <dgm:spPr/>
      <dgm:t>
        <a:bodyPr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C509EEB5-42A8-40E8-BA5E-4C77E5DD691E}" type="parTrans" cxnId="{2D995353-01AF-428A-A553-580FB8B45292}">
      <dgm:prSet/>
      <dgm:spPr/>
      <dgm:t>
        <a:bodyPr/>
        <a:lstStyle/>
        <a:p>
          <a:endParaRPr lang="en-US"/>
        </a:p>
      </dgm:t>
    </dgm:pt>
    <dgm:pt modelId="{D23EB137-281F-4634-892E-08ACC1FC1CDA}" type="sibTrans" cxnId="{2D995353-01AF-428A-A553-580FB8B45292}">
      <dgm:prSet/>
      <dgm:spPr/>
      <dgm:t>
        <a:bodyPr/>
        <a:lstStyle/>
        <a:p>
          <a:endParaRPr lang="en-US"/>
        </a:p>
      </dgm:t>
    </dgm:pt>
    <dgm:pt modelId="{445F5597-E693-42AD-82F4-D30C489FFA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۲۱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9EC89D8A-E43A-452D-A9F5-2E935190F2DE}" type="parTrans" cxnId="{E9BDB4CF-6EEF-4D2B-B848-EA2B7864E6E4}">
      <dgm:prSet/>
      <dgm:spPr/>
      <dgm:t>
        <a:bodyPr/>
        <a:lstStyle/>
        <a:p>
          <a:endParaRPr lang="en-US"/>
        </a:p>
      </dgm:t>
    </dgm:pt>
    <dgm:pt modelId="{79DF12C3-1081-4BB0-8559-7A08CB112BBA}" type="sibTrans" cxnId="{E9BDB4CF-6EEF-4D2B-B848-EA2B7864E6E4}">
      <dgm:prSet/>
      <dgm:spPr/>
      <dgm:t>
        <a:bodyPr/>
        <a:lstStyle/>
        <a:p>
          <a:endParaRPr lang="en-US"/>
        </a:p>
      </dgm:t>
    </dgm:pt>
    <dgm:pt modelId="{9849BC41-1BA4-44FE-A0B5-8CCDB4CD56A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۲۲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6B1B2612-3F0E-4A7D-B3AF-B30813F01643}" type="parTrans" cxnId="{9C36C521-C2B3-4B95-9CF3-B27EC1CE3F86}">
      <dgm:prSet/>
      <dgm:spPr/>
      <dgm:t>
        <a:bodyPr/>
        <a:lstStyle/>
        <a:p>
          <a:endParaRPr lang="en-US"/>
        </a:p>
      </dgm:t>
    </dgm:pt>
    <dgm:pt modelId="{86F71891-A058-48E8-A467-8160724FB86C}" type="sibTrans" cxnId="{9C36C521-C2B3-4B95-9CF3-B27EC1CE3F86}">
      <dgm:prSet/>
      <dgm:spPr/>
      <dgm:t>
        <a:bodyPr/>
        <a:lstStyle/>
        <a:p>
          <a:endParaRPr lang="en-US"/>
        </a:p>
      </dgm:t>
    </dgm:pt>
    <dgm:pt modelId="{B752A852-80EC-4CAC-87DF-36BC8865812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۴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DD41AF4-73B6-4B19-9A61-0DD46B831995}" type="parTrans" cxnId="{843ABB4B-D279-47CB-86D1-C89057DBA103}">
      <dgm:prSet/>
      <dgm:spPr/>
      <dgm:t>
        <a:bodyPr/>
        <a:lstStyle/>
        <a:p>
          <a:endParaRPr lang="en-US"/>
        </a:p>
      </dgm:t>
    </dgm:pt>
    <dgm:pt modelId="{3131FFC8-B851-4355-B843-AAB28123546E}" type="sibTrans" cxnId="{843ABB4B-D279-47CB-86D1-C89057DBA103}">
      <dgm:prSet/>
      <dgm:spPr/>
      <dgm:t>
        <a:bodyPr/>
        <a:lstStyle/>
        <a:p>
          <a:endParaRPr lang="en-US"/>
        </a:p>
      </dgm:t>
    </dgm:pt>
    <dgm:pt modelId="{5B527DDE-A694-4B6E-9637-E942A338C6B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۷۱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E1745E6-54B5-413D-BFD7-80B1452279EB}" type="parTrans" cxnId="{C52D3FCC-FF1E-44A5-9002-EAEA4F228734}">
      <dgm:prSet/>
      <dgm:spPr/>
      <dgm:t>
        <a:bodyPr/>
        <a:lstStyle/>
        <a:p>
          <a:endParaRPr lang="en-US"/>
        </a:p>
      </dgm:t>
    </dgm:pt>
    <dgm:pt modelId="{43260035-11F3-4976-8280-A5C5E507569C}" type="sibTrans" cxnId="{C52D3FCC-FF1E-44A5-9002-EAEA4F228734}">
      <dgm:prSet/>
      <dgm:spPr/>
      <dgm:t>
        <a:bodyPr/>
        <a:lstStyle/>
        <a:p>
          <a:endParaRPr lang="en-US"/>
        </a:p>
      </dgm:t>
    </dgm:pt>
    <dgm:pt modelId="{3320403F-751C-437B-9BA4-0B3B14DC7B7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۶۳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FBE9013F-3D39-4F2F-9C8B-1A260E8A2BB5}" type="parTrans" cxnId="{B15346C2-AF67-429B-9FB1-6CE6493B2E2E}">
      <dgm:prSet/>
      <dgm:spPr/>
      <dgm:t>
        <a:bodyPr/>
        <a:lstStyle/>
        <a:p>
          <a:endParaRPr lang="en-US"/>
        </a:p>
      </dgm:t>
    </dgm:pt>
    <dgm:pt modelId="{9E128A26-33EE-4E27-8F78-82F7E45D5E9E}" type="sibTrans" cxnId="{B15346C2-AF67-429B-9FB1-6CE6493B2E2E}">
      <dgm:prSet/>
      <dgm:spPr/>
      <dgm:t>
        <a:bodyPr/>
        <a:lstStyle/>
        <a:p>
          <a:endParaRPr lang="en-US"/>
        </a:p>
      </dgm:t>
    </dgm:pt>
    <dgm:pt modelId="{36F11A53-955E-403C-9AF2-033879148B2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۸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4B068BB-27E3-4864-BB72-D59570C6841D}" type="parTrans" cxnId="{5E3E05E8-EC14-4240-A5E6-A25A266C5DDA}">
      <dgm:prSet/>
      <dgm:spPr/>
      <dgm:t>
        <a:bodyPr/>
        <a:lstStyle/>
        <a:p>
          <a:endParaRPr lang="en-US"/>
        </a:p>
      </dgm:t>
    </dgm:pt>
    <dgm:pt modelId="{DBF1F75F-500A-48C8-82F3-E49F1D2F7734}" type="sibTrans" cxnId="{5E3E05E8-EC14-4240-A5E6-A25A266C5DDA}">
      <dgm:prSet/>
      <dgm:spPr/>
      <dgm:t>
        <a:bodyPr/>
        <a:lstStyle/>
        <a:p>
          <a:endParaRPr lang="en-US"/>
        </a:p>
      </dgm:t>
    </dgm:pt>
    <dgm:pt modelId="{92E37AA9-0D9B-460E-A51E-4FCAEB30CD4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۳۱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0B70366C-F811-4A1B-AEFF-C44AE07F3EE8}" type="parTrans" cxnId="{BCF804FD-A6D8-4739-8A1C-17BC3A375C47}">
      <dgm:prSet/>
      <dgm:spPr/>
      <dgm:t>
        <a:bodyPr/>
        <a:lstStyle/>
        <a:p>
          <a:endParaRPr lang="en-US"/>
        </a:p>
      </dgm:t>
    </dgm:pt>
    <dgm:pt modelId="{F7D76336-8C56-429A-AD15-83B54214BA83}" type="sibTrans" cxnId="{BCF804FD-A6D8-4739-8A1C-17BC3A375C47}">
      <dgm:prSet/>
      <dgm:spPr/>
      <dgm:t>
        <a:bodyPr/>
        <a:lstStyle/>
        <a:p>
          <a:endParaRPr lang="en-US"/>
        </a:p>
      </dgm:t>
    </dgm:pt>
    <dgm:pt modelId="{4FE86AEB-E01F-43F9-974C-68F53AEAD9E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5D662CAA-20B3-44AF-921B-C4FC6B4793FC}" type="parTrans" cxnId="{5347C467-BC7C-4B1D-8DFF-BFF2C62BABD6}">
      <dgm:prSet/>
      <dgm:spPr/>
      <dgm:t>
        <a:bodyPr/>
        <a:lstStyle/>
        <a:p>
          <a:endParaRPr lang="en-US"/>
        </a:p>
      </dgm:t>
    </dgm:pt>
    <dgm:pt modelId="{91AA9678-9BB8-4B63-9274-93F99E0562A0}" type="sibTrans" cxnId="{5347C467-BC7C-4B1D-8DFF-BFF2C62BABD6}">
      <dgm:prSet/>
      <dgm:spPr/>
      <dgm:t>
        <a:bodyPr/>
        <a:lstStyle/>
        <a:p>
          <a:endParaRPr lang="en-US"/>
        </a:p>
      </dgm:t>
    </dgm:pt>
    <dgm:pt modelId="{2ADA2FEA-6D5E-46F9-B9AE-4D9A79CA04B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۵۲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7055D51A-4324-4557-866B-46AB6F5AE009}" type="parTrans" cxnId="{A4E0F462-B6D0-43EF-AAF8-E6D2DF0A558E}">
      <dgm:prSet/>
      <dgm:spPr/>
      <dgm:t>
        <a:bodyPr/>
        <a:lstStyle/>
        <a:p>
          <a:endParaRPr lang="en-US"/>
        </a:p>
      </dgm:t>
    </dgm:pt>
    <dgm:pt modelId="{98D99F79-7922-4B49-BF96-1E9F4D24FB1C}" type="sibTrans" cxnId="{A4E0F462-B6D0-43EF-AAF8-E6D2DF0A558E}">
      <dgm:prSet/>
      <dgm:spPr/>
      <dgm:t>
        <a:bodyPr/>
        <a:lstStyle/>
        <a:p>
          <a:endParaRPr lang="en-US"/>
        </a:p>
      </dgm:t>
    </dgm:pt>
    <dgm:pt modelId="{3C985638-12D9-4461-8CEF-DD541C431A02}" type="pres">
      <dgm:prSet presAssocID="{F3767354-E461-478A-900C-9FF98A458A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D90CBA-AAEF-4CFC-B491-58FABA516479}" type="pres">
      <dgm:prSet presAssocID="{F3767354-E461-478A-900C-9FF98A458AEE}" presName="radial" presStyleCnt="0">
        <dgm:presLayoutVars>
          <dgm:animLvl val="ctr"/>
        </dgm:presLayoutVars>
      </dgm:prSet>
      <dgm:spPr/>
    </dgm:pt>
    <dgm:pt modelId="{C4E8902A-10DC-4E16-934B-7C2D7C02715F}" type="pres">
      <dgm:prSet presAssocID="{DF5DF0AE-5B5E-45AD-BF02-31975BD32CC3}" presName="centerShape" presStyleLbl="vennNode1" presStyleIdx="0" presStyleCnt="11" custScaleX="89370" custScaleY="89370"/>
      <dgm:spPr/>
      <dgm:t>
        <a:bodyPr/>
        <a:lstStyle/>
        <a:p>
          <a:endParaRPr lang="en-US"/>
        </a:p>
      </dgm:t>
    </dgm:pt>
    <dgm:pt modelId="{4200F79C-AE02-40F4-AF0D-89AAB673B049}" type="pres">
      <dgm:prSet presAssocID="{B3090AD9-45AC-4D48-84F8-4BE003FE967E}" presName="node" presStyleLbl="vennNode1" presStyleIdx="1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BFB21-FB44-49C1-B4F1-6233816220E0}" type="pres">
      <dgm:prSet presAssocID="{445F5597-E693-42AD-82F4-D30C489FFAD8}" presName="node" presStyleLbl="vennNode1" presStyleIdx="2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11E00-5D1B-4D3C-AF90-D5EAE53C776C}" type="pres">
      <dgm:prSet presAssocID="{9849BC41-1BA4-44FE-A0B5-8CCDB4CD56A1}" presName="node" presStyleLbl="vennNode1" presStyleIdx="3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CFF56-D186-41D3-9F57-5041A658C788}" type="pres">
      <dgm:prSet presAssocID="{B752A852-80EC-4CAC-87DF-36BC88658120}" presName="node" presStyleLbl="vennNode1" presStyleIdx="4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F9CAE-C346-49EB-A7A4-DAE945118B7C}" type="pres">
      <dgm:prSet presAssocID="{5B527DDE-A694-4B6E-9637-E942A338C6B9}" presName="node" presStyleLbl="vennNode1" presStyleIdx="5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BC995-F6A7-4A0E-8CBC-3C5396A1A736}" type="pres">
      <dgm:prSet presAssocID="{3320403F-751C-437B-9BA4-0B3B14DC7B76}" presName="node" presStyleLbl="vennNode1" presStyleIdx="6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BD338-21FC-470B-B2CF-40AAA89ED6B8}" type="pres">
      <dgm:prSet presAssocID="{36F11A53-955E-403C-9AF2-033879148B2E}" presName="node" presStyleLbl="vennNode1" presStyleIdx="7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08378-E5C5-4DCB-BEAB-4831DE2AEF5A}" type="pres">
      <dgm:prSet presAssocID="{92E37AA9-0D9B-460E-A51E-4FCAEB30CD45}" presName="node" presStyleLbl="vennNode1" presStyleIdx="8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1F813-CD87-49DE-8205-DD8AA5E56665}" type="pres">
      <dgm:prSet presAssocID="{4FE86AEB-E01F-43F9-974C-68F53AEAD9EE}" presName="node" presStyleLbl="vennNode1" presStyleIdx="9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ACF1A-BB79-451F-A5C6-F4706B6D4579}" type="pres">
      <dgm:prSet presAssocID="{2ADA2FEA-6D5E-46F9-B9AE-4D9A79CA04BC}" presName="node" presStyleLbl="vennNode1" presStyleIdx="10" presStyleCnt="11" custScaleX="54296" custScaleY="5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491E95-AEE2-4323-B6E2-10F6999FC590}" type="presOf" srcId="{DF5DF0AE-5B5E-45AD-BF02-31975BD32CC3}" destId="{C4E8902A-10DC-4E16-934B-7C2D7C02715F}" srcOrd="0" destOrd="0" presId="urn:microsoft.com/office/officeart/2005/8/layout/radial3"/>
    <dgm:cxn modelId="{B15346C2-AF67-429B-9FB1-6CE6493B2E2E}" srcId="{DF5DF0AE-5B5E-45AD-BF02-31975BD32CC3}" destId="{3320403F-751C-437B-9BA4-0B3B14DC7B76}" srcOrd="5" destOrd="0" parTransId="{FBE9013F-3D39-4F2F-9C8B-1A260E8A2BB5}" sibTransId="{9E128A26-33EE-4E27-8F78-82F7E45D5E9E}"/>
    <dgm:cxn modelId="{9CD35310-57AC-493F-B1E2-6567A35C739A}" type="presOf" srcId="{B752A852-80EC-4CAC-87DF-36BC88658120}" destId="{11ACFF56-D186-41D3-9F57-5041A658C788}" srcOrd="0" destOrd="0" presId="urn:microsoft.com/office/officeart/2005/8/layout/radial3"/>
    <dgm:cxn modelId="{1442C450-BA37-4960-9E1B-6F2A20B28EA3}" type="presOf" srcId="{F3767354-E461-478A-900C-9FF98A458AEE}" destId="{3C985638-12D9-4461-8CEF-DD541C431A02}" srcOrd="0" destOrd="0" presId="urn:microsoft.com/office/officeart/2005/8/layout/radial3"/>
    <dgm:cxn modelId="{E0284FFB-5E2D-4FCB-967F-735B8068782A}" type="presOf" srcId="{2ADA2FEA-6D5E-46F9-B9AE-4D9A79CA04BC}" destId="{235ACF1A-BB79-451F-A5C6-F4706B6D4579}" srcOrd="0" destOrd="0" presId="urn:microsoft.com/office/officeart/2005/8/layout/radial3"/>
    <dgm:cxn modelId="{A4E0F462-B6D0-43EF-AAF8-E6D2DF0A558E}" srcId="{DF5DF0AE-5B5E-45AD-BF02-31975BD32CC3}" destId="{2ADA2FEA-6D5E-46F9-B9AE-4D9A79CA04BC}" srcOrd="9" destOrd="0" parTransId="{7055D51A-4324-4557-866B-46AB6F5AE009}" sibTransId="{98D99F79-7922-4B49-BF96-1E9F4D24FB1C}"/>
    <dgm:cxn modelId="{1A3FDBEC-369D-4198-AF57-E1E3C5C030E1}" type="presOf" srcId="{4FE86AEB-E01F-43F9-974C-68F53AEAD9EE}" destId="{E551F813-CD87-49DE-8205-DD8AA5E56665}" srcOrd="0" destOrd="0" presId="urn:microsoft.com/office/officeart/2005/8/layout/radial3"/>
    <dgm:cxn modelId="{C52D3FCC-FF1E-44A5-9002-EAEA4F228734}" srcId="{DF5DF0AE-5B5E-45AD-BF02-31975BD32CC3}" destId="{5B527DDE-A694-4B6E-9637-E942A338C6B9}" srcOrd="4" destOrd="0" parTransId="{BE1745E6-54B5-413D-BFD7-80B1452279EB}" sibTransId="{43260035-11F3-4976-8280-A5C5E507569C}"/>
    <dgm:cxn modelId="{B85F5951-FE77-4B0B-8597-82D3D9435FA6}" type="presOf" srcId="{5B527DDE-A694-4B6E-9637-E942A338C6B9}" destId="{34BF9CAE-C346-49EB-A7A4-DAE945118B7C}" srcOrd="0" destOrd="0" presId="urn:microsoft.com/office/officeart/2005/8/layout/radial3"/>
    <dgm:cxn modelId="{EC16A24D-AA91-479F-A165-9A37FFC44C8A}" type="presOf" srcId="{9849BC41-1BA4-44FE-A0B5-8CCDB4CD56A1}" destId="{D4211E00-5D1B-4D3C-AF90-D5EAE53C776C}" srcOrd="0" destOrd="0" presId="urn:microsoft.com/office/officeart/2005/8/layout/radial3"/>
    <dgm:cxn modelId="{9DF6C9DB-8BCF-4C23-B8E5-A259D30C8F88}" type="presOf" srcId="{3320403F-751C-437B-9BA4-0B3B14DC7B76}" destId="{1B5BC995-F6A7-4A0E-8CBC-3C5396A1A736}" srcOrd="0" destOrd="0" presId="urn:microsoft.com/office/officeart/2005/8/layout/radial3"/>
    <dgm:cxn modelId="{DA1313DC-7B91-43EB-8E0D-49189B9FB01C}" srcId="{F3767354-E461-478A-900C-9FF98A458AEE}" destId="{DF5DF0AE-5B5E-45AD-BF02-31975BD32CC3}" srcOrd="0" destOrd="0" parTransId="{4FB7C29E-486A-45F5-9864-62B8492BE850}" sibTransId="{25B7A1B7-0F51-460A-B7C3-3636F9B4A54D}"/>
    <dgm:cxn modelId="{5E3E05E8-EC14-4240-A5E6-A25A266C5DDA}" srcId="{DF5DF0AE-5B5E-45AD-BF02-31975BD32CC3}" destId="{36F11A53-955E-403C-9AF2-033879148B2E}" srcOrd="6" destOrd="0" parTransId="{44B068BB-27E3-4864-BB72-D59570C6841D}" sibTransId="{DBF1F75F-500A-48C8-82F3-E49F1D2F7734}"/>
    <dgm:cxn modelId="{5347C467-BC7C-4B1D-8DFF-BFF2C62BABD6}" srcId="{DF5DF0AE-5B5E-45AD-BF02-31975BD32CC3}" destId="{4FE86AEB-E01F-43F9-974C-68F53AEAD9EE}" srcOrd="8" destOrd="0" parTransId="{5D662CAA-20B3-44AF-921B-C4FC6B4793FC}" sibTransId="{91AA9678-9BB8-4B63-9274-93F99E0562A0}"/>
    <dgm:cxn modelId="{A38D539B-8A20-46EE-B631-784A43F29DFE}" type="presOf" srcId="{36F11A53-955E-403C-9AF2-033879148B2E}" destId="{B90BD338-21FC-470B-B2CF-40AAA89ED6B8}" srcOrd="0" destOrd="0" presId="urn:microsoft.com/office/officeart/2005/8/layout/radial3"/>
    <dgm:cxn modelId="{B58A4673-1037-4315-8356-AE73241E1A95}" type="presOf" srcId="{92E37AA9-0D9B-460E-A51E-4FCAEB30CD45}" destId="{DE608378-E5C5-4DCB-BEAB-4831DE2AEF5A}" srcOrd="0" destOrd="0" presId="urn:microsoft.com/office/officeart/2005/8/layout/radial3"/>
    <dgm:cxn modelId="{9C36C521-C2B3-4B95-9CF3-B27EC1CE3F86}" srcId="{DF5DF0AE-5B5E-45AD-BF02-31975BD32CC3}" destId="{9849BC41-1BA4-44FE-A0B5-8CCDB4CD56A1}" srcOrd="2" destOrd="0" parTransId="{6B1B2612-3F0E-4A7D-B3AF-B30813F01643}" sibTransId="{86F71891-A058-48E8-A467-8160724FB86C}"/>
    <dgm:cxn modelId="{E9BDB4CF-6EEF-4D2B-B848-EA2B7864E6E4}" srcId="{DF5DF0AE-5B5E-45AD-BF02-31975BD32CC3}" destId="{445F5597-E693-42AD-82F4-D30C489FFAD8}" srcOrd="1" destOrd="0" parTransId="{9EC89D8A-E43A-452D-A9F5-2E935190F2DE}" sibTransId="{79DF12C3-1081-4BB0-8559-7A08CB112BBA}"/>
    <dgm:cxn modelId="{877DF0E9-6290-4922-9B9A-B6E181EA463E}" srcId="{DF5DF0AE-5B5E-45AD-BF02-31975BD32CC3}" destId="{B3090AD9-45AC-4D48-84F8-4BE003FE967E}" srcOrd="0" destOrd="0" parTransId="{48FEDD82-DE90-4CE5-BEA5-C033B966B8EB}" sibTransId="{DA7E5094-7F0C-4616-97C3-CD1BB13C2670}"/>
    <dgm:cxn modelId="{BCF804FD-A6D8-4739-8A1C-17BC3A375C47}" srcId="{DF5DF0AE-5B5E-45AD-BF02-31975BD32CC3}" destId="{92E37AA9-0D9B-460E-A51E-4FCAEB30CD45}" srcOrd="7" destOrd="0" parTransId="{0B70366C-F811-4A1B-AEFF-C44AE07F3EE8}" sibTransId="{F7D76336-8C56-429A-AD15-83B54214BA83}"/>
    <dgm:cxn modelId="{218B6C5B-BC52-4C15-9F9E-4641C7EC3173}" type="presOf" srcId="{445F5597-E693-42AD-82F4-D30C489FFAD8}" destId="{907BFB21-FB44-49C1-B4F1-6233816220E0}" srcOrd="0" destOrd="0" presId="urn:microsoft.com/office/officeart/2005/8/layout/radial3"/>
    <dgm:cxn modelId="{843ABB4B-D279-47CB-86D1-C89057DBA103}" srcId="{DF5DF0AE-5B5E-45AD-BF02-31975BD32CC3}" destId="{B752A852-80EC-4CAC-87DF-36BC88658120}" srcOrd="3" destOrd="0" parTransId="{BDD41AF4-73B6-4B19-9A61-0DD46B831995}" sibTransId="{3131FFC8-B851-4355-B843-AAB28123546E}"/>
    <dgm:cxn modelId="{2D995353-01AF-428A-A553-580FB8B45292}" srcId="{F3767354-E461-478A-900C-9FF98A458AEE}" destId="{4E9F3945-208B-4C27-87BE-079AC11007AA}" srcOrd="1" destOrd="0" parTransId="{C509EEB5-42A8-40E8-BA5E-4C77E5DD691E}" sibTransId="{D23EB137-281F-4634-892E-08ACC1FC1CDA}"/>
    <dgm:cxn modelId="{C40108A0-BFC1-4302-AFA3-A721366B754E}" type="presOf" srcId="{B3090AD9-45AC-4D48-84F8-4BE003FE967E}" destId="{4200F79C-AE02-40F4-AF0D-89AAB673B049}" srcOrd="0" destOrd="0" presId="urn:microsoft.com/office/officeart/2005/8/layout/radial3"/>
    <dgm:cxn modelId="{501C8EF3-65F3-47AA-A5DA-F244D7CCCEF5}" type="presParOf" srcId="{3C985638-12D9-4461-8CEF-DD541C431A02}" destId="{D4D90CBA-AAEF-4CFC-B491-58FABA516479}" srcOrd="0" destOrd="0" presId="urn:microsoft.com/office/officeart/2005/8/layout/radial3"/>
    <dgm:cxn modelId="{AC8C3D68-194F-4D52-AF82-A6981521AB1B}" type="presParOf" srcId="{D4D90CBA-AAEF-4CFC-B491-58FABA516479}" destId="{C4E8902A-10DC-4E16-934B-7C2D7C02715F}" srcOrd="0" destOrd="0" presId="urn:microsoft.com/office/officeart/2005/8/layout/radial3"/>
    <dgm:cxn modelId="{6C6DF651-4AD1-43CF-B6B1-BA903E4B17EA}" type="presParOf" srcId="{D4D90CBA-AAEF-4CFC-B491-58FABA516479}" destId="{4200F79C-AE02-40F4-AF0D-89AAB673B049}" srcOrd="1" destOrd="0" presId="urn:microsoft.com/office/officeart/2005/8/layout/radial3"/>
    <dgm:cxn modelId="{99035C10-9B7F-4AC1-9D9A-A5C2115AD662}" type="presParOf" srcId="{D4D90CBA-AAEF-4CFC-B491-58FABA516479}" destId="{907BFB21-FB44-49C1-B4F1-6233816220E0}" srcOrd="2" destOrd="0" presId="urn:microsoft.com/office/officeart/2005/8/layout/radial3"/>
    <dgm:cxn modelId="{5303E99F-631E-4897-BBCC-A1D528EE95D9}" type="presParOf" srcId="{D4D90CBA-AAEF-4CFC-B491-58FABA516479}" destId="{D4211E00-5D1B-4D3C-AF90-D5EAE53C776C}" srcOrd="3" destOrd="0" presId="urn:microsoft.com/office/officeart/2005/8/layout/radial3"/>
    <dgm:cxn modelId="{F47A2EC1-78D8-4DF3-9B15-42EAFA741AE7}" type="presParOf" srcId="{D4D90CBA-AAEF-4CFC-B491-58FABA516479}" destId="{11ACFF56-D186-41D3-9F57-5041A658C788}" srcOrd="4" destOrd="0" presId="urn:microsoft.com/office/officeart/2005/8/layout/radial3"/>
    <dgm:cxn modelId="{B867C0EA-067D-48E4-91B9-4C39F4FD0FDF}" type="presParOf" srcId="{D4D90CBA-AAEF-4CFC-B491-58FABA516479}" destId="{34BF9CAE-C346-49EB-A7A4-DAE945118B7C}" srcOrd="5" destOrd="0" presId="urn:microsoft.com/office/officeart/2005/8/layout/radial3"/>
    <dgm:cxn modelId="{6829C3CF-CD05-4AFE-AFE3-59CD6289CE9F}" type="presParOf" srcId="{D4D90CBA-AAEF-4CFC-B491-58FABA516479}" destId="{1B5BC995-F6A7-4A0E-8CBC-3C5396A1A736}" srcOrd="6" destOrd="0" presId="urn:microsoft.com/office/officeart/2005/8/layout/radial3"/>
    <dgm:cxn modelId="{D7494F79-7367-4440-8D86-CB856C388795}" type="presParOf" srcId="{D4D90CBA-AAEF-4CFC-B491-58FABA516479}" destId="{B90BD338-21FC-470B-B2CF-40AAA89ED6B8}" srcOrd="7" destOrd="0" presId="urn:microsoft.com/office/officeart/2005/8/layout/radial3"/>
    <dgm:cxn modelId="{CF9A11EE-89AC-47A0-AC45-B5833CFFD771}" type="presParOf" srcId="{D4D90CBA-AAEF-4CFC-B491-58FABA516479}" destId="{DE608378-E5C5-4DCB-BEAB-4831DE2AEF5A}" srcOrd="8" destOrd="0" presId="urn:microsoft.com/office/officeart/2005/8/layout/radial3"/>
    <dgm:cxn modelId="{41A82C53-856B-40AA-856B-512B8121485A}" type="presParOf" srcId="{D4D90CBA-AAEF-4CFC-B491-58FABA516479}" destId="{E551F813-CD87-49DE-8205-DD8AA5E56665}" srcOrd="9" destOrd="0" presId="urn:microsoft.com/office/officeart/2005/8/layout/radial3"/>
    <dgm:cxn modelId="{3038108F-C157-4080-B499-85B8F0CD4059}" type="presParOf" srcId="{D4D90CBA-AAEF-4CFC-B491-58FABA516479}" destId="{235ACF1A-BB79-451F-A5C6-F4706B6D4579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67354-E461-478A-900C-9FF98A458AE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DF0AE-5B5E-45AD-BF02-31975BD32CC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FB7C29E-486A-45F5-9864-62B8492BE850}" type="parTrans" cxnId="{DA1313DC-7B91-43EB-8E0D-49189B9FB01C}">
      <dgm:prSet/>
      <dgm:spPr/>
      <dgm:t>
        <a:bodyPr/>
        <a:lstStyle/>
        <a:p>
          <a:endParaRPr lang="en-US"/>
        </a:p>
      </dgm:t>
    </dgm:pt>
    <dgm:pt modelId="{25B7A1B7-0F51-460A-B7C3-3636F9B4A54D}" type="sibTrans" cxnId="{DA1313DC-7B91-43EB-8E0D-49189B9FB01C}">
      <dgm:prSet/>
      <dgm:spPr/>
      <dgm:t>
        <a:bodyPr/>
        <a:lstStyle/>
        <a:p>
          <a:endParaRPr lang="en-US"/>
        </a:p>
      </dgm:t>
    </dgm:pt>
    <dgm:pt modelId="{B3090AD9-45AC-4D48-84F8-4BE003FE967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گابی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8FEDD82-DE90-4CE5-BEA5-C033B966B8EB}" type="parTrans" cxnId="{877DF0E9-6290-4922-9B9A-B6E181EA463E}">
      <dgm:prSet/>
      <dgm:spPr/>
      <dgm:t>
        <a:bodyPr/>
        <a:lstStyle/>
        <a:p>
          <a:endParaRPr lang="en-US"/>
        </a:p>
      </dgm:t>
    </dgm:pt>
    <dgm:pt modelId="{DA7E5094-7F0C-4616-97C3-CD1BB13C2670}" type="sibTrans" cxnId="{877DF0E9-6290-4922-9B9A-B6E181EA463E}">
      <dgm:prSet/>
      <dgm:spPr/>
      <dgm:t>
        <a:bodyPr/>
        <a:lstStyle/>
        <a:p>
          <a:endParaRPr lang="en-US"/>
        </a:p>
      </dgm:t>
    </dgm:pt>
    <dgm:pt modelId="{4E9F3945-208B-4C27-87BE-079AC11007AA}">
      <dgm:prSet phldrT="[Text]"/>
      <dgm:spPr/>
      <dgm:t>
        <a:bodyPr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C509EEB5-42A8-40E8-BA5E-4C77E5DD691E}" type="parTrans" cxnId="{2D995353-01AF-428A-A553-580FB8B45292}">
      <dgm:prSet/>
      <dgm:spPr/>
      <dgm:t>
        <a:bodyPr/>
        <a:lstStyle/>
        <a:p>
          <a:endParaRPr lang="en-US"/>
        </a:p>
      </dgm:t>
    </dgm:pt>
    <dgm:pt modelId="{D23EB137-281F-4634-892E-08ACC1FC1CDA}" type="sibTrans" cxnId="{2D995353-01AF-428A-A553-580FB8B45292}">
      <dgm:prSet/>
      <dgm:spPr/>
      <dgm:t>
        <a:bodyPr/>
        <a:lstStyle/>
        <a:p>
          <a:endParaRPr lang="en-US"/>
        </a:p>
      </dgm:t>
    </dgm:pt>
    <dgm:pt modelId="{445F5597-E693-42AD-82F4-D30C489FFA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دیوی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9EC89D8A-E43A-452D-A9F5-2E935190F2DE}" type="parTrans" cxnId="{E9BDB4CF-6EEF-4D2B-B848-EA2B7864E6E4}">
      <dgm:prSet/>
      <dgm:spPr/>
      <dgm:t>
        <a:bodyPr/>
        <a:lstStyle/>
        <a:p>
          <a:endParaRPr lang="en-US"/>
        </a:p>
      </dgm:t>
    </dgm:pt>
    <dgm:pt modelId="{79DF12C3-1081-4BB0-8559-7A08CB112BBA}" type="sibTrans" cxnId="{E9BDB4CF-6EEF-4D2B-B848-EA2B7864E6E4}">
      <dgm:prSet/>
      <dgm:spPr/>
      <dgm:t>
        <a:bodyPr/>
        <a:lstStyle/>
        <a:p>
          <a:endParaRPr lang="en-US"/>
        </a:p>
      </dgm:t>
    </dgm:pt>
    <dgm:pt modelId="{9849BC41-1BA4-44FE-A0B5-8CCDB4CD56A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 lIns="9144" tIns="9144" rIns="9144" bIns="9144"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جیگر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6B1B2612-3F0E-4A7D-B3AF-B30813F01643}" type="parTrans" cxnId="{9C36C521-C2B3-4B95-9CF3-B27EC1CE3F86}">
      <dgm:prSet/>
      <dgm:spPr/>
      <dgm:t>
        <a:bodyPr/>
        <a:lstStyle/>
        <a:p>
          <a:endParaRPr lang="en-US"/>
        </a:p>
      </dgm:t>
    </dgm:pt>
    <dgm:pt modelId="{86F71891-A058-48E8-A467-8160724FB86C}" type="sibTrans" cxnId="{9C36C521-C2B3-4B95-9CF3-B27EC1CE3F86}">
      <dgm:prSet/>
      <dgm:spPr/>
      <dgm:t>
        <a:bodyPr/>
        <a:lstStyle/>
        <a:p>
          <a:endParaRPr lang="en-US"/>
        </a:p>
      </dgm:t>
    </dgm:pt>
    <dgm:pt modelId="{B752A852-80EC-4CAC-87DF-36BC8865812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 lIns="9144" tIns="9144" rIns="9144" bIns="9144"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گدا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DD41AF4-73B6-4B19-9A61-0DD46B831995}" type="parTrans" cxnId="{843ABB4B-D279-47CB-86D1-C89057DBA103}">
      <dgm:prSet/>
      <dgm:spPr/>
      <dgm:t>
        <a:bodyPr/>
        <a:lstStyle/>
        <a:p>
          <a:endParaRPr lang="en-US"/>
        </a:p>
      </dgm:t>
    </dgm:pt>
    <dgm:pt modelId="{3131FFC8-B851-4355-B843-AAB28123546E}" type="sibTrans" cxnId="{843ABB4B-D279-47CB-86D1-C89057DBA103}">
      <dgm:prSet/>
      <dgm:spPr/>
      <dgm:t>
        <a:bodyPr/>
        <a:lstStyle/>
        <a:p>
          <a:endParaRPr lang="en-US"/>
        </a:p>
      </dgm:t>
    </dgm:pt>
    <dgm:pt modelId="{5B527DDE-A694-4B6E-9637-E942A338C6B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r>
            <a:rPr lang="fa-IR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ببعی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E1745E6-54B5-413D-BFD7-80B1452279EB}" type="parTrans" cxnId="{C52D3FCC-FF1E-44A5-9002-EAEA4F228734}">
      <dgm:prSet/>
      <dgm:spPr/>
      <dgm:t>
        <a:bodyPr/>
        <a:lstStyle/>
        <a:p>
          <a:endParaRPr lang="en-US"/>
        </a:p>
      </dgm:t>
    </dgm:pt>
    <dgm:pt modelId="{43260035-11F3-4976-8280-A5C5E507569C}" type="sibTrans" cxnId="{C52D3FCC-FF1E-44A5-9002-EAEA4F228734}">
      <dgm:prSet/>
      <dgm:spPr/>
      <dgm:t>
        <a:bodyPr/>
        <a:lstStyle/>
        <a:p>
          <a:endParaRPr lang="en-US"/>
        </a:p>
      </dgm:t>
    </dgm:pt>
    <dgm:pt modelId="{3C985638-12D9-4461-8CEF-DD541C431A02}" type="pres">
      <dgm:prSet presAssocID="{F3767354-E461-478A-900C-9FF98A458A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D90CBA-AAEF-4CFC-B491-58FABA516479}" type="pres">
      <dgm:prSet presAssocID="{F3767354-E461-478A-900C-9FF98A458AEE}" presName="radial" presStyleCnt="0">
        <dgm:presLayoutVars>
          <dgm:animLvl val="ctr"/>
        </dgm:presLayoutVars>
      </dgm:prSet>
      <dgm:spPr/>
    </dgm:pt>
    <dgm:pt modelId="{C4E8902A-10DC-4E16-934B-7C2D7C02715F}" type="pres">
      <dgm:prSet presAssocID="{DF5DF0AE-5B5E-45AD-BF02-31975BD32CC3}" presName="centerShape" presStyleLbl="vennNode1" presStyleIdx="0" presStyleCnt="6" custScaleX="83369" custScaleY="83369"/>
      <dgm:spPr/>
      <dgm:t>
        <a:bodyPr/>
        <a:lstStyle/>
        <a:p>
          <a:endParaRPr lang="en-US"/>
        </a:p>
      </dgm:t>
    </dgm:pt>
    <dgm:pt modelId="{4200F79C-AE02-40F4-AF0D-89AAB673B049}" type="pres">
      <dgm:prSet presAssocID="{B3090AD9-45AC-4D48-84F8-4BE003FE967E}" presName="node" presStyleLbl="vennNode1" presStyleIdx="1" presStyleCnt="6" custScaleX="69459" custScaleY="69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BFB21-FB44-49C1-B4F1-6233816220E0}" type="pres">
      <dgm:prSet presAssocID="{445F5597-E693-42AD-82F4-D30C489FFAD8}" presName="node" presStyleLbl="vennNode1" presStyleIdx="2" presStyleCnt="6" custScaleX="69459" custScaleY="69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11E00-5D1B-4D3C-AF90-D5EAE53C776C}" type="pres">
      <dgm:prSet presAssocID="{9849BC41-1BA4-44FE-A0B5-8CCDB4CD56A1}" presName="node" presStyleLbl="vennNode1" presStyleIdx="3" presStyleCnt="6" custScaleX="69459" custScaleY="69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CFF56-D186-41D3-9F57-5041A658C788}" type="pres">
      <dgm:prSet presAssocID="{B752A852-80EC-4CAC-87DF-36BC88658120}" presName="node" presStyleLbl="vennNode1" presStyleIdx="4" presStyleCnt="6" custScaleX="69459" custScaleY="69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F9CAE-C346-49EB-A7A4-DAE945118B7C}" type="pres">
      <dgm:prSet presAssocID="{5B527DDE-A694-4B6E-9637-E942A338C6B9}" presName="node" presStyleLbl="vennNode1" presStyleIdx="5" presStyleCnt="6" custScaleX="69459" custScaleY="69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491E95-AEE2-4323-B6E2-10F6999FC590}" type="presOf" srcId="{DF5DF0AE-5B5E-45AD-BF02-31975BD32CC3}" destId="{C4E8902A-10DC-4E16-934B-7C2D7C02715F}" srcOrd="0" destOrd="0" presId="urn:microsoft.com/office/officeart/2005/8/layout/radial3"/>
    <dgm:cxn modelId="{9CD35310-57AC-493F-B1E2-6567A35C739A}" type="presOf" srcId="{B752A852-80EC-4CAC-87DF-36BC88658120}" destId="{11ACFF56-D186-41D3-9F57-5041A658C788}" srcOrd="0" destOrd="0" presId="urn:microsoft.com/office/officeart/2005/8/layout/radial3"/>
    <dgm:cxn modelId="{1442C450-BA37-4960-9E1B-6F2A20B28EA3}" type="presOf" srcId="{F3767354-E461-478A-900C-9FF98A458AEE}" destId="{3C985638-12D9-4461-8CEF-DD541C431A02}" srcOrd="0" destOrd="0" presId="urn:microsoft.com/office/officeart/2005/8/layout/radial3"/>
    <dgm:cxn modelId="{B85F5951-FE77-4B0B-8597-82D3D9435FA6}" type="presOf" srcId="{5B527DDE-A694-4B6E-9637-E942A338C6B9}" destId="{34BF9CAE-C346-49EB-A7A4-DAE945118B7C}" srcOrd="0" destOrd="0" presId="urn:microsoft.com/office/officeart/2005/8/layout/radial3"/>
    <dgm:cxn modelId="{C52D3FCC-FF1E-44A5-9002-EAEA4F228734}" srcId="{DF5DF0AE-5B5E-45AD-BF02-31975BD32CC3}" destId="{5B527DDE-A694-4B6E-9637-E942A338C6B9}" srcOrd="4" destOrd="0" parTransId="{BE1745E6-54B5-413D-BFD7-80B1452279EB}" sibTransId="{43260035-11F3-4976-8280-A5C5E507569C}"/>
    <dgm:cxn modelId="{EC16A24D-AA91-479F-A165-9A37FFC44C8A}" type="presOf" srcId="{9849BC41-1BA4-44FE-A0B5-8CCDB4CD56A1}" destId="{D4211E00-5D1B-4D3C-AF90-D5EAE53C776C}" srcOrd="0" destOrd="0" presId="urn:microsoft.com/office/officeart/2005/8/layout/radial3"/>
    <dgm:cxn modelId="{DA1313DC-7B91-43EB-8E0D-49189B9FB01C}" srcId="{F3767354-E461-478A-900C-9FF98A458AEE}" destId="{DF5DF0AE-5B5E-45AD-BF02-31975BD32CC3}" srcOrd="0" destOrd="0" parTransId="{4FB7C29E-486A-45F5-9864-62B8492BE850}" sibTransId="{25B7A1B7-0F51-460A-B7C3-3636F9B4A54D}"/>
    <dgm:cxn modelId="{9C36C521-C2B3-4B95-9CF3-B27EC1CE3F86}" srcId="{DF5DF0AE-5B5E-45AD-BF02-31975BD32CC3}" destId="{9849BC41-1BA4-44FE-A0B5-8CCDB4CD56A1}" srcOrd="2" destOrd="0" parTransId="{6B1B2612-3F0E-4A7D-B3AF-B30813F01643}" sibTransId="{86F71891-A058-48E8-A467-8160724FB86C}"/>
    <dgm:cxn modelId="{E9BDB4CF-6EEF-4D2B-B848-EA2B7864E6E4}" srcId="{DF5DF0AE-5B5E-45AD-BF02-31975BD32CC3}" destId="{445F5597-E693-42AD-82F4-D30C489FFAD8}" srcOrd="1" destOrd="0" parTransId="{9EC89D8A-E43A-452D-A9F5-2E935190F2DE}" sibTransId="{79DF12C3-1081-4BB0-8559-7A08CB112BBA}"/>
    <dgm:cxn modelId="{877DF0E9-6290-4922-9B9A-B6E181EA463E}" srcId="{DF5DF0AE-5B5E-45AD-BF02-31975BD32CC3}" destId="{B3090AD9-45AC-4D48-84F8-4BE003FE967E}" srcOrd="0" destOrd="0" parTransId="{48FEDD82-DE90-4CE5-BEA5-C033B966B8EB}" sibTransId="{DA7E5094-7F0C-4616-97C3-CD1BB13C2670}"/>
    <dgm:cxn modelId="{218B6C5B-BC52-4C15-9F9E-4641C7EC3173}" type="presOf" srcId="{445F5597-E693-42AD-82F4-D30C489FFAD8}" destId="{907BFB21-FB44-49C1-B4F1-6233816220E0}" srcOrd="0" destOrd="0" presId="urn:microsoft.com/office/officeart/2005/8/layout/radial3"/>
    <dgm:cxn modelId="{843ABB4B-D279-47CB-86D1-C89057DBA103}" srcId="{DF5DF0AE-5B5E-45AD-BF02-31975BD32CC3}" destId="{B752A852-80EC-4CAC-87DF-36BC88658120}" srcOrd="3" destOrd="0" parTransId="{BDD41AF4-73B6-4B19-9A61-0DD46B831995}" sibTransId="{3131FFC8-B851-4355-B843-AAB28123546E}"/>
    <dgm:cxn modelId="{2D995353-01AF-428A-A553-580FB8B45292}" srcId="{F3767354-E461-478A-900C-9FF98A458AEE}" destId="{4E9F3945-208B-4C27-87BE-079AC11007AA}" srcOrd="1" destOrd="0" parTransId="{C509EEB5-42A8-40E8-BA5E-4C77E5DD691E}" sibTransId="{D23EB137-281F-4634-892E-08ACC1FC1CDA}"/>
    <dgm:cxn modelId="{C40108A0-BFC1-4302-AFA3-A721366B754E}" type="presOf" srcId="{B3090AD9-45AC-4D48-84F8-4BE003FE967E}" destId="{4200F79C-AE02-40F4-AF0D-89AAB673B049}" srcOrd="0" destOrd="0" presId="urn:microsoft.com/office/officeart/2005/8/layout/radial3"/>
    <dgm:cxn modelId="{501C8EF3-65F3-47AA-A5DA-F244D7CCCEF5}" type="presParOf" srcId="{3C985638-12D9-4461-8CEF-DD541C431A02}" destId="{D4D90CBA-AAEF-4CFC-B491-58FABA516479}" srcOrd="0" destOrd="0" presId="urn:microsoft.com/office/officeart/2005/8/layout/radial3"/>
    <dgm:cxn modelId="{AC8C3D68-194F-4D52-AF82-A6981521AB1B}" type="presParOf" srcId="{D4D90CBA-AAEF-4CFC-B491-58FABA516479}" destId="{C4E8902A-10DC-4E16-934B-7C2D7C02715F}" srcOrd="0" destOrd="0" presId="urn:microsoft.com/office/officeart/2005/8/layout/radial3"/>
    <dgm:cxn modelId="{6C6DF651-4AD1-43CF-B6B1-BA903E4B17EA}" type="presParOf" srcId="{D4D90CBA-AAEF-4CFC-B491-58FABA516479}" destId="{4200F79C-AE02-40F4-AF0D-89AAB673B049}" srcOrd="1" destOrd="0" presId="urn:microsoft.com/office/officeart/2005/8/layout/radial3"/>
    <dgm:cxn modelId="{99035C10-9B7F-4AC1-9D9A-A5C2115AD662}" type="presParOf" srcId="{D4D90CBA-AAEF-4CFC-B491-58FABA516479}" destId="{907BFB21-FB44-49C1-B4F1-6233816220E0}" srcOrd="2" destOrd="0" presId="urn:microsoft.com/office/officeart/2005/8/layout/radial3"/>
    <dgm:cxn modelId="{5303E99F-631E-4897-BBCC-A1D528EE95D9}" type="presParOf" srcId="{D4D90CBA-AAEF-4CFC-B491-58FABA516479}" destId="{D4211E00-5D1B-4D3C-AF90-D5EAE53C776C}" srcOrd="3" destOrd="0" presId="urn:microsoft.com/office/officeart/2005/8/layout/radial3"/>
    <dgm:cxn modelId="{F47A2EC1-78D8-4DF3-9B15-42EAFA741AE7}" type="presParOf" srcId="{D4D90CBA-AAEF-4CFC-B491-58FABA516479}" destId="{11ACFF56-D186-41D3-9F57-5041A658C788}" srcOrd="4" destOrd="0" presId="urn:microsoft.com/office/officeart/2005/8/layout/radial3"/>
    <dgm:cxn modelId="{B867C0EA-067D-48E4-91B9-4C39F4FD0FDF}" type="presParOf" srcId="{D4D90CBA-AAEF-4CFC-B491-58FABA516479}" destId="{34BF9CAE-C346-49EB-A7A4-DAE945118B7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767354-E461-478A-900C-9FF98A458AE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DF0AE-5B5E-45AD-BF02-31975BD32CC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FB7C29E-486A-45F5-9864-62B8492BE850}" type="parTrans" cxnId="{DA1313DC-7B91-43EB-8E0D-49189B9FB01C}">
      <dgm:prSet/>
      <dgm:spPr/>
      <dgm:t>
        <a:bodyPr/>
        <a:lstStyle/>
        <a:p>
          <a:endParaRPr lang="en-US"/>
        </a:p>
      </dgm:t>
    </dgm:pt>
    <dgm:pt modelId="{25B7A1B7-0F51-460A-B7C3-3636F9B4A54D}" type="sibTrans" cxnId="{DA1313DC-7B91-43EB-8E0D-49189B9FB01C}">
      <dgm:prSet/>
      <dgm:spPr/>
      <dgm:t>
        <a:bodyPr/>
        <a:lstStyle/>
        <a:p>
          <a:endParaRPr lang="en-US"/>
        </a:p>
      </dgm:t>
    </dgm:pt>
    <dgm:pt modelId="{B3090AD9-45AC-4D48-84F8-4BE003FE967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48FEDD82-DE90-4CE5-BEA5-C033B966B8EB}" type="parTrans" cxnId="{877DF0E9-6290-4922-9B9A-B6E181EA463E}">
      <dgm:prSet/>
      <dgm:spPr/>
      <dgm:t>
        <a:bodyPr/>
        <a:lstStyle/>
        <a:p>
          <a:endParaRPr lang="en-US"/>
        </a:p>
      </dgm:t>
    </dgm:pt>
    <dgm:pt modelId="{DA7E5094-7F0C-4616-97C3-CD1BB13C2670}" type="sibTrans" cxnId="{877DF0E9-6290-4922-9B9A-B6E181EA463E}">
      <dgm:prSet/>
      <dgm:spPr/>
      <dgm:t>
        <a:bodyPr/>
        <a:lstStyle/>
        <a:p>
          <a:endParaRPr lang="en-US"/>
        </a:p>
      </dgm:t>
    </dgm:pt>
    <dgm:pt modelId="{4E9F3945-208B-4C27-87BE-079AC11007AA}">
      <dgm:prSet phldrT="[Text]"/>
      <dgm:spPr/>
      <dgm:t>
        <a:bodyPr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C509EEB5-42A8-40E8-BA5E-4C77E5DD691E}" type="parTrans" cxnId="{2D995353-01AF-428A-A553-580FB8B45292}">
      <dgm:prSet/>
      <dgm:spPr/>
      <dgm:t>
        <a:bodyPr/>
        <a:lstStyle/>
        <a:p>
          <a:endParaRPr lang="en-US"/>
        </a:p>
      </dgm:t>
    </dgm:pt>
    <dgm:pt modelId="{D23EB137-281F-4634-892E-08ACC1FC1CDA}" type="sibTrans" cxnId="{2D995353-01AF-428A-A553-580FB8B45292}">
      <dgm:prSet/>
      <dgm:spPr/>
      <dgm:t>
        <a:bodyPr/>
        <a:lstStyle/>
        <a:p>
          <a:endParaRPr lang="en-US"/>
        </a:p>
      </dgm:t>
    </dgm:pt>
    <dgm:pt modelId="{9849BC41-1BA4-44FE-A0B5-8CCDB4CD56A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6B1B2612-3F0E-4A7D-B3AF-B30813F01643}" type="parTrans" cxnId="{9C36C521-C2B3-4B95-9CF3-B27EC1CE3F86}">
      <dgm:prSet/>
      <dgm:spPr/>
      <dgm:t>
        <a:bodyPr/>
        <a:lstStyle/>
        <a:p>
          <a:endParaRPr lang="en-US"/>
        </a:p>
      </dgm:t>
    </dgm:pt>
    <dgm:pt modelId="{86F71891-A058-48E8-A467-8160724FB86C}" type="sibTrans" cxnId="{9C36C521-C2B3-4B95-9CF3-B27EC1CE3F86}">
      <dgm:prSet/>
      <dgm:spPr/>
      <dgm:t>
        <a:bodyPr/>
        <a:lstStyle/>
        <a:p>
          <a:endParaRPr lang="en-US"/>
        </a:p>
      </dgm:t>
    </dgm:pt>
    <dgm:pt modelId="{B752A852-80EC-4CAC-87DF-36BC8865812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DD41AF4-73B6-4B19-9A61-0DD46B831995}" type="parTrans" cxnId="{843ABB4B-D279-47CB-86D1-C89057DBA103}">
      <dgm:prSet/>
      <dgm:spPr/>
      <dgm:t>
        <a:bodyPr/>
        <a:lstStyle/>
        <a:p>
          <a:endParaRPr lang="en-US"/>
        </a:p>
      </dgm:t>
    </dgm:pt>
    <dgm:pt modelId="{3131FFC8-B851-4355-B843-AAB28123546E}" type="sibTrans" cxnId="{843ABB4B-D279-47CB-86D1-C89057DBA103}">
      <dgm:prSet/>
      <dgm:spPr/>
      <dgm:t>
        <a:bodyPr/>
        <a:lstStyle/>
        <a:p>
          <a:endParaRPr lang="en-US"/>
        </a:p>
      </dgm:t>
    </dgm:pt>
    <dgm:pt modelId="{522DD402-E10A-4203-B95E-C60FFFA46D0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89D7C150-1F1F-4B3B-9D4F-AA573D580893}" type="parTrans" cxnId="{5C29C2F2-FB8E-4167-8081-036B4D6987DE}">
      <dgm:prSet/>
      <dgm:spPr/>
      <dgm:t>
        <a:bodyPr/>
        <a:lstStyle/>
        <a:p>
          <a:endParaRPr lang="en-US"/>
        </a:p>
      </dgm:t>
    </dgm:pt>
    <dgm:pt modelId="{8F4F91F7-2803-48EC-A56F-14683E821265}" type="sibTrans" cxnId="{5C29C2F2-FB8E-4167-8081-036B4D6987DE}">
      <dgm:prSet/>
      <dgm:spPr/>
      <dgm:t>
        <a:bodyPr/>
        <a:lstStyle/>
        <a:p>
          <a:endParaRPr lang="en-US"/>
        </a:p>
      </dgm:t>
    </dgm:pt>
    <dgm:pt modelId="{445F5597-E693-42AD-82F4-D30C489FFA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79DF12C3-1081-4BB0-8559-7A08CB112BBA}" type="sibTrans" cxnId="{E9BDB4CF-6EEF-4D2B-B848-EA2B7864E6E4}">
      <dgm:prSet/>
      <dgm:spPr/>
      <dgm:t>
        <a:bodyPr/>
        <a:lstStyle/>
        <a:p>
          <a:endParaRPr lang="en-US"/>
        </a:p>
      </dgm:t>
    </dgm:pt>
    <dgm:pt modelId="{9EC89D8A-E43A-452D-A9F5-2E935190F2DE}" type="parTrans" cxnId="{E9BDB4CF-6EEF-4D2B-B848-EA2B7864E6E4}">
      <dgm:prSet/>
      <dgm:spPr/>
      <dgm:t>
        <a:bodyPr/>
        <a:lstStyle/>
        <a:p>
          <a:endParaRPr lang="en-US"/>
        </a:p>
      </dgm:t>
    </dgm:pt>
    <dgm:pt modelId="{E5ADBC1D-C450-46F2-8C7F-45D0E23588F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 w="19050"/>
      </dgm:spPr>
      <dgm:t>
        <a:bodyPr lIns="9144" tIns="9144" rIns="9144" bIns="9144"/>
        <a:lstStyle/>
        <a:p>
          <a:r>
            <a:rPr lang="fa-IR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gm:t>
    </dgm:pt>
    <dgm:pt modelId="{BDDB5C00-52D5-40B1-A57A-9F87FF239A49}" type="sibTrans" cxnId="{43A0A22F-AAC4-42CE-8212-85D811DECEDA}">
      <dgm:prSet/>
      <dgm:spPr/>
      <dgm:t>
        <a:bodyPr/>
        <a:lstStyle/>
        <a:p>
          <a:endParaRPr lang="en-US"/>
        </a:p>
      </dgm:t>
    </dgm:pt>
    <dgm:pt modelId="{1C23BEDF-2BEB-4A7F-823C-08E1C519A263}" type="parTrans" cxnId="{43A0A22F-AAC4-42CE-8212-85D811DECEDA}">
      <dgm:prSet/>
      <dgm:spPr/>
      <dgm:t>
        <a:bodyPr/>
        <a:lstStyle/>
        <a:p>
          <a:endParaRPr lang="en-US"/>
        </a:p>
      </dgm:t>
    </dgm:pt>
    <dgm:pt modelId="{3C985638-12D9-4461-8CEF-DD541C431A02}" type="pres">
      <dgm:prSet presAssocID="{F3767354-E461-478A-900C-9FF98A458A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D90CBA-AAEF-4CFC-B491-58FABA516479}" type="pres">
      <dgm:prSet presAssocID="{F3767354-E461-478A-900C-9FF98A458AEE}" presName="radial" presStyleCnt="0">
        <dgm:presLayoutVars>
          <dgm:animLvl val="ctr"/>
        </dgm:presLayoutVars>
      </dgm:prSet>
      <dgm:spPr/>
    </dgm:pt>
    <dgm:pt modelId="{C4E8902A-10DC-4E16-934B-7C2D7C02715F}" type="pres">
      <dgm:prSet presAssocID="{DF5DF0AE-5B5E-45AD-BF02-31975BD32CC3}" presName="centerShape" presStyleLbl="vennNode1" presStyleIdx="0" presStyleCnt="7" custScaleX="86185" custScaleY="86185"/>
      <dgm:spPr/>
      <dgm:t>
        <a:bodyPr/>
        <a:lstStyle/>
        <a:p>
          <a:endParaRPr lang="en-US"/>
        </a:p>
      </dgm:t>
    </dgm:pt>
    <dgm:pt modelId="{4200F79C-AE02-40F4-AF0D-89AAB673B049}" type="pres">
      <dgm:prSet presAssocID="{B3090AD9-45AC-4D48-84F8-4BE003FE967E}" presName="node" presStyleLbl="vennNode1" presStyleIdx="1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BFB21-FB44-49C1-B4F1-6233816220E0}" type="pres">
      <dgm:prSet presAssocID="{445F5597-E693-42AD-82F4-D30C489FFAD8}" presName="node" presStyleLbl="vennNode1" presStyleIdx="2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11E00-5D1B-4D3C-AF90-D5EAE53C776C}" type="pres">
      <dgm:prSet presAssocID="{9849BC41-1BA4-44FE-A0B5-8CCDB4CD56A1}" presName="node" presStyleLbl="vennNode1" presStyleIdx="3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CFF56-D186-41D3-9F57-5041A658C788}" type="pres">
      <dgm:prSet presAssocID="{B752A852-80EC-4CAC-87DF-36BC88658120}" presName="node" presStyleLbl="vennNode1" presStyleIdx="4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5B39F-3B8A-4099-AAC3-F726A1469ED0}" type="pres">
      <dgm:prSet presAssocID="{522DD402-E10A-4203-B95E-C60FFFA46D0B}" presName="node" presStyleLbl="vennNode1" presStyleIdx="5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FE79C-5FD7-4F93-BF6B-CDC3ED9908B7}" type="pres">
      <dgm:prSet presAssocID="{E5ADBC1D-C450-46F2-8C7F-45D0E23588FD}" presName="node" presStyleLbl="vennNode1" presStyleIdx="6" presStyleCnt="7" custScaleX="56709" custScaleY="56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330B3D-427A-449A-9AF1-BB980E906C0A}" type="presOf" srcId="{E5ADBC1D-C450-46F2-8C7F-45D0E23588FD}" destId="{808FE79C-5FD7-4F93-BF6B-CDC3ED9908B7}" srcOrd="0" destOrd="0" presId="urn:microsoft.com/office/officeart/2005/8/layout/radial3"/>
    <dgm:cxn modelId="{80491E95-AEE2-4323-B6E2-10F6999FC590}" type="presOf" srcId="{DF5DF0AE-5B5E-45AD-BF02-31975BD32CC3}" destId="{C4E8902A-10DC-4E16-934B-7C2D7C02715F}" srcOrd="0" destOrd="0" presId="urn:microsoft.com/office/officeart/2005/8/layout/radial3"/>
    <dgm:cxn modelId="{9CD35310-57AC-493F-B1E2-6567A35C739A}" type="presOf" srcId="{B752A852-80EC-4CAC-87DF-36BC88658120}" destId="{11ACFF56-D186-41D3-9F57-5041A658C788}" srcOrd="0" destOrd="0" presId="urn:microsoft.com/office/officeart/2005/8/layout/radial3"/>
    <dgm:cxn modelId="{1442C450-BA37-4960-9E1B-6F2A20B28EA3}" type="presOf" srcId="{F3767354-E461-478A-900C-9FF98A458AEE}" destId="{3C985638-12D9-4461-8CEF-DD541C431A02}" srcOrd="0" destOrd="0" presId="urn:microsoft.com/office/officeart/2005/8/layout/radial3"/>
    <dgm:cxn modelId="{5C29C2F2-FB8E-4167-8081-036B4D6987DE}" srcId="{DF5DF0AE-5B5E-45AD-BF02-31975BD32CC3}" destId="{522DD402-E10A-4203-B95E-C60FFFA46D0B}" srcOrd="4" destOrd="0" parTransId="{89D7C150-1F1F-4B3B-9D4F-AA573D580893}" sibTransId="{8F4F91F7-2803-48EC-A56F-14683E821265}"/>
    <dgm:cxn modelId="{A8412461-BEB3-4621-9D29-C80A6AB723E3}" type="presOf" srcId="{522DD402-E10A-4203-B95E-C60FFFA46D0B}" destId="{CA25B39F-3B8A-4099-AAC3-F726A1469ED0}" srcOrd="0" destOrd="0" presId="urn:microsoft.com/office/officeart/2005/8/layout/radial3"/>
    <dgm:cxn modelId="{EC16A24D-AA91-479F-A165-9A37FFC44C8A}" type="presOf" srcId="{9849BC41-1BA4-44FE-A0B5-8CCDB4CD56A1}" destId="{D4211E00-5D1B-4D3C-AF90-D5EAE53C776C}" srcOrd="0" destOrd="0" presId="urn:microsoft.com/office/officeart/2005/8/layout/radial3"/>
    <dgm:cxn modelId="{DA1313DC-7B91-43EB-8E0D-49189B9FB01C}" srcId="{F3767354-E461-478A-900C-9FF98A458AEE}" destId="{DF5DF0AE-5B5E-45AD-BF02-31975BD32CC3}" srcOrd="0" destOrd="0" parTransId="{4FB7C29E-486A-45F5-9864-62B8492BE850}" sibTransId="{25B7A1B7-0F51-460A-B7C3-3636F9B4A54D}"/>
    <dgm:cxn modelId="{9C36C521-C2B3-4B95-9CF3-B27EC1CE3F86}" srcId="{DF5DF0AE-5B5E-45AD-BF02-31975BD32CC3}" destId="{9849BC41-1BA4-44FE-A0B5-8CCDB4CD56A1}" srcOrd="2" destOrd="0" parTransId="{6B1B2612-3F0E-4A7D-B3AF-B30813F01643}" sibTransId="{86F71891-A058-48E8-A467-8160724FB86C}"/>
    <dgm:cxn modelId="{E9BDB4CF-6EEF-4D2B-B848-EA2B7864E6E4}" srcId="{DF5DF0AE-5B5E-45AD-BF02-31975BD32CC3}" destId="{445F5597-E693-42AD-82F4-D30C489FFAD8}" srcOrd="1" destOrd="0" parTransId="{9EC89D8A-E43A-452D-A9F5-2E935190F2DE}" sibTransId="{79DF12C3-1081-4BB0-8559-7A08CB112BBA}"/>
    <dgm:cxn modelId="{877DF0E9-6290-4922-9B9A-B6E181EA463E}" srcId="{DF5DF0AE-5B5E-45AD-BF02-31975BD32CC3}" destId="{B3090AD9-45AC-4D48-84F8-4BE003FE967E}" srcOrd="0" destOrd="0" parTransId="{48FEDD82-DE90-4CE5-BEA5-C033B966B8EB}" sibTransId="{DA7E5094-7F0C-4616-97C3-CD1BB13C2670}"/>
    <dgm:cxn modelId="{218B6C5B-BC52-4C15-9F9E-4641C7EC3173}" type="presOf" srcId="{445F5597-E693-42AD-82F4-D30C489FFAD8}" destId="{907BFB21-FB44-49C1-B4F1-6233816220E0}" srcOrd="0" destOrd="0" presId="urn:microsoft.com/office/officeart/2005/8/layout/radial3"/>
    <dgm:cxn modelId="{843ABB4B-D279-47CB-86D1-C89057DBA103}" srcId="{DF5DF0AE-5B5E-45AD-BF02-31975BD32CC3}" destId="{B752A852-80EC-4CAC-87DF-36BC88658120}" srcOrd="3" destOrd="0" parTransId="{BDD41AF4-73B6-4B19-9A61-0DD46B831995}" sibTransId="{3131FFC8-B851-4355-B843-AAB28123546E}"/>
    <dgm:cxn modelId="{2D995353-01AF-428A-A553-580FB8B45292}" srcId="{F3767354-E461-478A-900C-9FF98A458AEE}" destId="{4E9F3945-208B-4C27-87BE-079AC11007AA}" srcOrd="1" destOrd="0" parTransId="{C509EEB5-42A8-40E8-BA5E-4C77E5DD691E}" sibTransId="{D23EB137-281F-4634-892E-08ACC1FC1CDA}"/>
    <dgm:cxn modelId="{C40108A0-BFC1-4302-AFA3-A721366B754E}" type="presOf" srcId="{B3090AD9-45AC-4D48-84F8-4BE003FE967E}" destId="{4200F79C-AE02-40F4-AF0D-89AAB673B049}" srcOrd="0" destOrd="0" presId="urn:microsoft.com/office/officeart/2005/8/layout/radial3"/>
    <dgm:cxn modelId="{43A0A22F-AAC4-42CE-8212-85D811DECEDA}" srcId="{DF5DF0AE-5B5E-45AD-BF02-31975BD32CC3}" destId="{E5ADBC1D-C450-46F2-8C7F-45D0E23588FD}" srcOrd="5" destOrd="0" parTransId="{1C23BEDF-2BEB-4A7F-823C-08E1C519A263}" sibTransId="{BDDB5C00-52D5-40B1-A57A-9F87FF239A49}"/>
    <dgm:cxn modelId="{501C8EF3-65F3-47AA-A5DA-F244D7CCCEF5}" type="presParOf" srcId="{3C985638-12D9-4461-8CEF-DD541C431A02}" destId="{D4D90CBA-AAEF-4CFC-B491-58FABA516479}" srcOrd="0" destOrd="0" presId="urn:microsoft.com/office/officeart/2005/8/layout/radial3"/>
    <dgm:cxn modelId="{AC8C3D68-194F-4D52-AF82-A6981521AB1B}" type="presParOf" srcId="{D4D90CBA-AAEF-4CFC-B491-58FABA516479}" destId="{C4E8902A-10DC-4E16-934B-7C2D7C02715F}" srcOrd="0" destOrd="0" presId="urn:microsoft.com/office/officeart/2005/8/layout/radial3"/>
    <dgm:cxn modelId="{6C6DF651-4AD1-43CF-B6B1-BA903E4B17EA}" type="presParOf" srcId="{D4D90CBA-AAEF-4CFC-B491-58FABA516479}" destId="{4200F79C-AE02-40F4-AF0D-89AAB673B049}" srcOrd="1" destOrd="0" presId="urn:microsoft.com/office/officeart/2005/8/layout/radial3"/>
    <dgm:cxn modelId="{99035C10-9B7F-4AC1-9D9A-A5C2115AD662}" type="presParOf" srcId="{D4D90CBA-AAEF-4CFC-B491-58FABA516479}" destId="{907BFB21-FB44-49C1-B4F1-6233816220E0}" srcOrd="2" destOrd="0" presId="urn:microsoft.com/office/officeart/2005/8/layout/radial3"/>
    <dgm:cxn modelId="{5303E99F-631E-4897-BBCC-A1D528EE95D9}" type="presParOf" srcId="{D4D90CBA-AAEF-4CFC-B491-58FABA516479}" destId="{D4211E00-5D1B-4D3C-AF90-D5EAE53C776C}" srcOrd="3" destOrd="0" presId="urn:microsoft.com/office/officeart/2005/8/layout/radial3"/>
    <dgm:cxn modelId="{F47A2EC1-78D8-4DF3-9B15-42EAFA741AE7}" type="presParOf" srcId="{D4D90CBA-AAEF-4CFC-B491-58FABA516479}" destId="{11ACFF56-D186-41D3-9F57-5041A658C788}" srcOrd="4" destOrd="0" presId="urn:microsoft.com/office/officeart/2005/8/layout/radial3"/>
    <dgm:cxn modelId="{8752D121-295C-4611-9E2B-A46E5F5F25E2}" type="presParOf" srcId="{D4D90CBA-AAEF-4CFC-B491-58FABA516479}" destId="{CA25B39F-3B8A-4099-AAC3-F726A1469ED0}" srcOrd="5" destOrd="0" presId="urn:microsoft.com/office/officeart/2005/8/layout/radial3"/>
    <dgm:cxn modelId="{5E20F5AA-CB6B-4B67-A183-A4034752C60D}" type="presParOf" srcId="{D4D90CBA-AAEF-4CFC-B491-58FABA516479}" destId="{808FE79C-5FD7-4F93-BF6B-CDC3ED9908B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902A-10DC-4E16-934B-7C2D7C02715F}">
      <dsp:nvSpPr>
        <dsp:cNvPr id="0" name=""/>
        <dsp:cNvSpPr/>
      </dsp:nvSpPr>
      <dsp:spPr>
        <a:xfrm>
          <a:off x="2750069" y="1410619"/>
          <a:ext cx="2773396" cy="2773396"/>
        </a:xfrm>
        <a:prstGeom prst="ellipse">
          <a:avLst/>
        </a:prstGeom>
        <a:solidFill>
          <a:schemeClr val="lt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sz="65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156223" y="1816773"/>
        <a:ext cx="1961088" cy="1961088"/>
      </dsp:txXfrm>
    </dsp:sp>
    <dsp:sp modelId="{4200F79C-AE02-40F4-AF0D-89AAB673B049}">
      <dsp:nvSpPr>
        <dsp:cNvPr id="0" name=""/>
        <dsp:cNvSpPr/>
      </dsp:nvSpPr>
      <dsp:spPr>
        <a:xfrm>
          <a:off x="3715528" y="355134"/>
          <a:ext cx="842477" cy="842477"/>
        </a:xfrm>
        <a:prstGeom prst="ellipse">
          <a:avLst/>
        </a:prstGeom>
        <a:solidFill>
          <a:schemeClr val="bg2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b="1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۷۳</a:t>
          </a:r>
          <a:endParaRPr lang="en-US" sz="2900" b="1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38906" y="478512"/>
        <a:ext cx="595721" cy="595721"/>
      </dsp:txXfrm>
    </dsp:sp>
    <dsp:sp modelId="{907BFB21-FB44-49C1-B4F1-6233816220E0}">
      <dsp:nvSpPr>
        <dsp:cNvPr id="0" name=""/>
        <dsp:cNvSpPr/>
      </dsp:nvSpPr>
      <dsp:spPr>
        <a:xfrm>
          <a:off x="4903410" y="741100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۳۹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026788" y="864478"/>
        <a:ext cx="595721" cy="595721"/>
      </dsp:txXfrm>
    </dsp:sp>
    <dsp:sp modelId="{D4211E00-5D1B-4D3C-AF90-D5EAE53C776C}">
      <dsp:nvSpPr>
        <dsp:cNvPr id="0" name=""/>
        <dsp:cNvSpPr/>
      </dsp:nvSpPr>
      <dsp:spPr>
        <a:xfrm>
          <a:off x="5637562" y="1751573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۲۵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760940" y="1874951"/>
        <a:ext cx="595721" cy="595721"/>
      </dsp:txXfrm>
    </dsp:sp>
    <dsp:sp modelId="{11ACFF56-D186-41D3-9F57-5041A658C788}">
      <dsp:nvSpPr>
        <dsp:cNvPr id="0" name=""/>
        <dsp:cNvSpPr/>
      </dsp:nvSpPr>
      <dsp:spPr>
        <a:xfrm>
          <a:off x="5637562" y="3000585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۹۳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760940" y="3123963"/>
        <a:ext cx="595721" cy="595721"/>
      </dsp:txXfrm>
    </dsp:sp>
    <dsp:sp modelId="{34BF9CAE-C346-49EB-A7A4-DAE945118B7C}">
      <dsp:nvSpPr>
        <dsp:cNvPr id="0" name=""/>
        <dsp:cNvSpPr/>
      </dsp:nvSpPr>
      <dsp:spPr>
        <a:xfrm>
          <a:off x="4903410" y="4011058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۶۷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026788" y="4134436"/>
        <a:ext cx="595721" cy="595721"/>
      </dsp:txXfrm>
    </dsp:sp>
    <dsp:sp modelId="{1B5BC995-F6A7-4A0E-8CBC-3C5396A1A736}">
      <dsp:nvSpPr>
        <dsp:cNvPr id="0" name=""/>
        <dsp:cNvSpPr/>
      </dsp:nvSpPr>
      <dsp:spPr>
        <a:xfrm>
          <a:off x="3715528" y="4397024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۷۹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38906" y="4520402"/>
        <a:ext cx="595721" cy="595721"/>
      </dsp:txXfrm>
    </dsp:sp>
    <dsp:sp modelId="{B90BD338-21FC-470B-B2CF-40AAA89ED6B8}">
      <dsp:nvSpPr>
        <dsp:cNvPr id="0" name=""/>
        <dsp:cNvSpPr/>
      </dsp:nvSpPr>
      <dsp:spPr>
        <a:xfrm>
          <a:off x="2527647" y="4011058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۹۴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651025" y="4134436"/>
        <a:ext cx="595721" cy="595721"/>
      </dsp:txXfrm>
    </dsp:sp>
    <dsp:sp modelId="{DE608378-E5C5-4DCB-BEAB-4831DE2AEF5A}">
      <dsp:nvSpPr>
        <dsp:cNvPr id="0" name=""/>
        <dsp:cNvSpPr/>
      </dsp:nvSpPr>
      <dsp:spPr>
        <a:xfrm>
          <a:off x="1793495" y="3000585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۱۵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1916873" y="3123963"/>
        <a:ext cx="595721" cy="595721"/>
      </dsp:txXfrm>
    </dsp:sp>
    <dsp:sp modelId="{E551F813-CD87-49DE-8205-DD8AA5E56665}">
      <dsp:nvSpPr>
        <dsp:cNvPr id="0" name=""/>
        <dsp:cNvSpPr/>
      </dsp:nvSpPr>
      <dsp:spPr>
        <a:xfrm>
          <a:off x="1793495" y="1751573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۸۳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1916873" y="1874951"/>
        <a:ext cx="595721" cy="595721"/>
      </dsp:txXfrm>
    </dsp:sp>
    <dsp:sp modelId="{235ACF1A-BB79-451F-A5C6-F4706B6D4579}">
      <dsp:nvSpPr>
        <dsp:cNvPr id="0" name=""/>
        <dsp:cNvSpPr/>
      </dsp:nvSpPr>
      <dsp:spPr>
        <a:xfrm>
          <a:off x="2527647" y="741100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۲۴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651025" y="864478"/>
        <a:ext cx="595721" cy="595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902A-10DC-4E16-934B-7C2D7C02715F}">
      <dsp:nvSpPr>
        <dsp:cNvPr id="0" name=""/>
        <dsp:cNvSpPr/>
      </dsp:nvSpPr>
      <dsp:spPr>
        <a:xfrm>
          <a:off x="2750069" y="1410619"/>
          <a:ext cx="2773396" cy="2773396"/>
        </a:xfrm>
        <a:prstGeom prst="ellipse">
          <a:avLst/>
        </a:prstGeom>
        <a:solidFill>
          <a:schemeClr val="lt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sz="65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156223" y="1816773"/>
        <a:ext cx="1961088" cy="1961088"/>
      </dsp:txXfrm>
    </dsp:sp>
    <dsp:sp modelId="{4200F79C-AE02-40F4-AF0D-89AAB673B049}">
      <dsp:nvSpPr>
        <dsp:cNvPr id="0" name=""/>
        <dsp:cNvSpPr/>
      </dsp:nvSpPr>
      <dsp:spPr>
        <a:xfrm>
          <a:off x="3715528" y="355134"/>
          <a:ext cx="842477" cy="842477"/>
        </a:xfrm>
        <a:prstGeom prst="ellipse">
          <a:avLst/>
        </a:prstGeom>
        <a:solidFill>
          <a:schemeClr val="bg2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b="1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۱۷</a:t>
          </a:r>
          <a:endParaRPr lang="en-US" sz="2900" b="1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38906" y="478512"/>
        <a:ext cx="595721" cy="595721"/>
      </dsp:txXfrm>
    </dsp:sp>
    <dsp:sp modelId="{907BFB21-FB44-49C1-B4F1-6233816220E0}">
      <dsp:nvSpPr>
        <dsp:cNvPr id="0" name=""/>
        <dsp:cNvSpPr/>
      </dsp:nvSpPr>
      <dsp:spPr>
        <a:xfrm>
          <a:off x="4903410" y="741100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۲۱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026788" y="864478"/>
        <a:ext cx="595721" cy="595721"/>
      </dsp:txXfrm>
    </dsp:sp>
    <dsp:sp modelId="{D4211E00-5D1B-4D3C-AF90-D5EAE53C776C}">
      <dsp:nvSpPr>
        <dsp:cNvPr id="0" name=""/>
        <dsp:cNvSpPr/>
      </dsp:nvSpPr>
      <dsp:spPr>
        <a:xfrm>
          <a:off x="5637562" y="1751573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۲۲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760940" y="1874951"/>
        <a:ext cx="595721" cy="595721"/>
      </dsp:txXfrm>
    </dsp:sp>
    <dsp:sp modelId="{11ACFF56-D186-41D3-9F57-5041A658C788}">
      <dsp:nvSpPr>
        <dsp:cNvPr id="0" name=""/>
        <dsp:cNvSpPr/>
      </dsp:nvSpPr>
      <dsp:spPr>
        <a:xfrm>
          <a:off x="5637562" y="3000585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۴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760940" y="3123963"/>
        <a:ext cx="595721" cy="595721"/>
      </dsp:txXfrm>
    </dsp:sp>
    <dsp:sp modelId="{34BF9CAE-C346-49EB-A7A4-DAE945118B7C}">
      <dsp:nvSpPr>
        <dsp:cNvPr id="0" name=""/>
        <dsp:cNvSpPr/>
      </dsp:nvSpPr>
      <dsp:spPr>
        <a:xfrm>
          <a:off x="4903410" y="4011058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۷۱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026788" y="4134436"/>
        <a:ext cx="595721" cy="595721"/>
      </dsp:txXfrm>
    </dsp:sp>
    <dsp:sp modelId="{1B5BC995-F6A7-4A0E-8CBC-3C5396A1A736}">
      <dsp:nvSpPr>
        <dsp:cNvPr id="0" name=""/>
        <dsp:cNvSpPr/>
      </dsp:nvSpPr>
      <dsp:spPr>
        <a:xfrm>
          <a:off x="3715528" y="4397024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۶۳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38906" y="4520402"/>
        <a:ext cx="595721" cy="595721"/>
      </dsp:txXfrm>
    </dsp:sp>
    <dsp:sp modelId="{B90BD338-21FC-470B-B2CF-40AAA89ED6B8}">
      <dsp:nvSpPr>
        <dsp:cNvPr id="0" name=""/>
        <dsp:cNvSpPr/>
      </dsp:nvSpPr>
      <dsp:spPr>
        <a:xfrm>
          <a:off x="2527647" y="4011058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۸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651025" y="4134436"/>
        <a:ext cx="595721" cy="595721"/>
      </dsp:txXfrm>
    </dsp:sp>
    <dsp:sp modelId="{DE608378-E5C5-4DCB-BEAB-4831DE2AEF5A}">
      <dsp:nvSpPr>
        <dsp:cNvPr id="0" name=""/>
        <dsp:cNvSpPr/>
      </dsp:nvSpPr>
      <dsp:spPr>
        <a:xfrm>
          <a:off x="1793495" y="3000585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۳۱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1916873" y="3123963"/>
        <a:ext cx="595721" cy="595721"/>
      </dsp:txXfrm>
    </dsp:sp>
    <dsp:sp modelId="{E551F813-CD87-49DE-8205-DD8AA5E56665}">
      <dsp:nvSpPr>
        <dsp:cNvPr id="0" name=""/>
        <dsp:cNvSpPr/>
      </dsp:nvSpPr>
      <dsp:spPr>
        <a:xfrm>
          <a:off x="1793495" y="1751573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۷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1916873" y="1874951"/>
        <a:ext cx="595721" cy="595721"/>
      </dsp:txXfrm>
    </dsp:sp>
    <dsp:sp modelId="{235ACF1A-BB79-451F-A5C6-F4706B6D4579}">
      <dsp:nvSpPr>
        <dsp:cNvPr id="0" name=""/>
        <dsp:cNvSpPr/>
      </dsp:nvSpPr>
      <dsp:spPr>
        <a:xfrm>
          <a:off x="2527647" y="741100"/>
          <a:ext cx="842477" cy="842477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۵۲</a:t>
          </a:r>
          <a:endParaRPr lang="en-US" sz="29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651025" y="864478"/>
        <a:ext cx="595721" cy="5957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902A-10DC-4E16-934B-7C2D7C02715F}">
      <dsp:nvSpPr>
        <dsp:cNvPr id="0" name=""/>
        <dsp:cNvSpPr/>
      </dsp:nvSpPr>
      <dsp:spPr>
        <a:xfrm>
          <a:off x="2795356" y="1655812"/>
          <a:ext cx="2682821" cy="268282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sz="65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188246" y="2048702"/>
        <a:ext cx="1897041" cy="1897041"/>
      </dsp:txXfrm>
    </dsp:sp>
    <dsp:sp modelId="{4200F79C-AE02-40F4-AF0D-89AAB673B049}">
      <dsp:nvSpPr>
        <dsp:cNvPr id="0" name=""/>
        <dsp:cNvSpPr/>
      </dsp:nvSpPr>
      <dsp:spPr>
        <a:xfrm>
          <a:off x="3577968" y="344986"/>
          <a:ext cx="1117598" cy="111759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گابی</a:t>
          </a:r>
          <a:endParaRPr lang="en-US" sz="34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741636" y="508654"/>
        <a:ext cx="790262" cy="790262"/>
      </dsp:txXfrm>
    </dsp:sp>
    <dsp:sp modelId="{907BFB21-FB44-49C1-B4F1-6233816220E0}">
      <dsp:nvSpPr>
        <dsp:cNvPr id="0" name=""/>
        <dsp:cNvSpPr/>
      </dsp:nvSpPr>
      <dsp:spPr>
        <a:xfrm>
          <a:off x="5568946" y="1791516"/>
          <a:ext cx="1117598" cy="111759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دیوی</a:t>
          </a:r>
          <a:endParaRPr lang="en-US" sz="34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732614" y="1955184"/>
        <a:ext cx="790262" cy="790262"/>
      </dsp:txXfrm>
    </dsp:sp>
    <dsp:sp modelId="{D4211E00-5D1B-4D3C-AF90-D5EAE53C776C}">
      <dsp:nvSpPr>
        <dsp:cNvPr id="0" name=""/>
        <dsp:cNvSpPr/>
      </dsp:nvSpPr>
      <dsp:spPr>
        <a:xfrm>
          <a:off x="4808460" y="4132051"/>
          <a:ext cx="1117598" cy="111759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جیگر</a:t>
          </a:r>
          <a:endParaRPr lang="en-US" sz="34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4972128" y="4295719"/>
        <a:ext cx="790262" cy="790262"/>
      </dsp:txXfrm>
    </dsp:sp>
    <dsp:sp modelId="{11ACFF56-D186-41D3-9F57-5041A658C788}">
      <dsp:nvSpPr>
        <dsp:cNvPr id="0" name=""/>
        <dsp:cNvSpPr/>
      </dsp:nvSpPr>
      <dsp:spPr>
        <a:xfrm>
          <a:off x="2347476" y="4132051"/>
          <a:ext cx="1117598" cy="111759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گدا</a:t>
          </a:r>
          <a:endParaRPr lang="en-US" sz="34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511144" y="4295719"/>
        <a:ext cx="790262" cy="790262"/>
      </dsp:txXfrm>
    </dsp:sp>
    <dsp:sp modelId="{34BF9CAE-C346-49EB-A7A4-DAE945118B7C}">
      <dsp:nvSpPr>
        <dsp:cNvPr id="0" name=""/>
        <dsp:cNvSpPr/>
      </dsp:nvSpPr>
      <dsp:spPr>
        <a:xfrm>
          <a:off x="1586990" y="1791516"/>
          <a:ext cx="1117598" cy="111759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ببعی</a:t>
          </a:r>
          <a:endParaRPr lang="en-US" sz="34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1750658" y="1955184"/>
        <a:ext cx="790262" cy="790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902A-10DC-4E16-934B-7C2D7C02715F}">
      <dsp:nvSpPr>
        <dsp:cNvPr id="0" name=""/>
        <dsp:cNvSpPr/>
      </dsp:nvSpPr>
      <dsp:spPr>
        <a:xfrm>
          <a:off x="2799488" y="1460039"/>
          <a:ext cx="2674557" cy="2674557"/>
        </a:xfrm>
        <a:prstGeom prst="ellipse">
          <a:avLst/>
        </a:prstGeom>
        <a:solidFill>
          <a:schemeClr val="lt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sz="65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191168" y="1851719"/>
        <a:ext cx="1891197" cy="1891197"/>
      </dsp:txXfrm>
    </dsp:sp>
    <dsp:sp modelId="{4200F79C-AE02-40F4-AF0D-89AAB673B049}">
      <dsp:nvSpPr>
        <dsp:cNvPr id="0" name=""/>
        <dsp:cNvSpPr/>
      </dsp:nvSpPr>
      <dsp:spPr>
        <a:xfrm>
          <a:off x="3696808" y="336413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25669" y="465274"/>
        <a:ext cx="622196" cy="622196"/>
      </dsp:txXfrm>
    </dsp:sp>
    <dsp:sp modelId="{907BFB21-FB44-49C1-B4F1-6233816220E0}">
      <dsp:nvSpPr>
        <dsp:cNvPr id="0" name=""/>
        <dsp:cNvSpPr/>
      </dsp:nvSpPr>
      <dsp:spPr>
        <a:xfrm>
          <a:off x="5446998" y="1346886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575859" y="1475747"/>
        <a:ext cx="622196" cy="622196"/>
      </dsp:txXfrm>
    </dsp:sp>
    <dsp:sp modelId="{D4211E00-5D1B-4D3C-AF90-D5EAE53C776C}">
      <dsp:nvSpPr>
        <dsp:cNvPr id="0" name=""/>
        <dsp:cNvSpPr/>
      </dsp:nvSpPr>
      <dsp:spPr>
        <a:xfrm>
          <a:off x="5446998" y="3367831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5575859" y="3496692"/>
        <a:ext cx="622196" cy="622196"/>
      </dsp:txXfrm>
    </dsp:sp>
    <dsp:sp modelId="{11ACFF56-D186-41D3-9F57-5041A658C788}">
      <dsp:nvSpPr>
        <dsp:cNvPr id="0" name=""/>
        <dsp:cNvSpPr/>
      </dsp:nvSpPr>
      <dsp:spPr>
        <a:xfrm>
          <a:off x="3696808" y="4378304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3825669" y="4507165"/>
        <a:ext cx="622196" cy="622196"/>
      </dsp:txXfrm>
    </dsp:sp>
    <dsp:sp modelId="{CA25B39F-3B8A-4099-AAC3-F726A1469ED0}">
      <dsp:nvSpPr>
        <dsp:cNvPr id="0" name=""/>
        <dsp:cNvSpPr/>
      </dsp:nvSpPr>
      <dsp:spPr>
        <a:xfrm>
          <a:off x="1946618" y="3367831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075479" y="3496692"/>
        <a:ext cx="622196" cy="622196"/>
      </dsp:txXfrm>
    </dsp:sp>
    <dsp:sp modelId="{808FE79C-5FD7-4F93-BF6B-CDC3ED9908B7}">
      <dsp:nvSpPr>
        <dsp:cNvPr id="0" name=""/>
        <dsp:cNvSpPr/>
      </dsp:nvSpPr>
      <dsp:spPr>
        <a:xfrm>
          <a:off x="1946618" y="1346886"/>
          <a:ext cx="879918" cy="879918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" tIns="9144" rIns="9144" bIns="9144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latin typeface="XB Niloofar Sharif" panose="02000503080000020003" pitchFamily="2" charset="-78"/>
              <a:cs typeface="XB Niloofar Sharif" panose="02000503080000020003" pitchFamily="2" charset="-78"/>
            </a:rPr>
            <a:t> </a:t>
          </a:r>
          <a:endParaRPr lang="en-US" sz="3300" kern="1200" dirty="0">
            <a:latin typeface="XB Niloofar Sharif" panose="02000503080000020003" pitchFamily="2" charset="-78"/>
            <a:cs typeface="XB Niloofar Sharif" panose="02000503080000020003" pitchFamily="2" charset="-78"/>
          </a:endParaRPr>
        </a:p>
      </dsp:txBody>
      <dsp:txXfrm>
        <a:off x="2075479" y="1475747"/>
        <a:ext cx="622196" cy="62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9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6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2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7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9227-4412-4DF6-BCA2-F4FA34592942}" type="datetimeFigureOut">
              <a:rPr lang="en-US" smtClean="0"/>
              <a:t>2016-02-05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07A2F-A5A5-4898-9A9C-37B25430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4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9837207"/>
              </p:ext>
            </p:extLst>
          </p:nvPr>
        </p:nvGraphicFramePr>
        <p:xfrm>
          <a:off x="2031999" y="543698"/>
          <a:ext cx="8273535" cy="559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28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9523491"/>
              </p:ext>
            </p:extLst>
          </p:nvPr>
        </p:nvGraphicFramePr>
        <p:xfrm>
          <a:off x="2031999" y="543698"/>
          <a:ext cx="8273535" cy="559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2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1888750"/>
              </p:ext>
            </p:extLst>
          </p:nvPr>
        </p:nvGraphicFramePr>
        <p:xfrm>
          <a:off x="2031999" y="543698"/>
          <a:ext cx="8273535" cy="559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80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2009365"/>
              </p:ext>
            </p:extLst>
          </p:nvPr>
        </p:nvGraphicFramePr>
        <p:xfrm>
          <a:off x="2031999" y="543698"/>
          <a:ext cx="8273535" cy="559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82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39216" y="3272599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Oval 7"/>
          <p:cNvSpPr/>
          <p:nvPr/>
        </p:nvSpPr>
        <p:spPr>
          <a:xfrm>
            <a:off x="7660916" y="3272599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4125374" y="1851573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4" name="Oval 13"/>
          <p:cNvSpPr/>
          <p:nvPr/>
        </p:nvSpPr>
        <p:spPr>
          <a:xfrm>
            <a:off x="6218895" y="1851572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7" name="Oval 16"/>
          <p:cNvSpPr/>
          <p:nvPr/>
        </p:nvSpPr>
        <p:spPr>
          <a:xfrm>
            <a:off x="4126289" y="4730696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" name="Oval 19"/>
          <p:cNvSpPr/>
          <p:nvPr/>
        </p:nvSpPr>
        <p:spPr>
          <a:xfrm>
            <a:off x="6218895" y="4730696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cxnSp>
        <p:nvCxnSpPr>
          <p:cNvPr id="27" name="Straight Connector 26"/>
          <p:cNvCxnSpPr>
            <a:stCxn id="11" idx="3"/>
            <a:endCxn id="5" idx="7"/>
          </p:cNvCxnSpPr>
          <p:nvPr/>
        </p:nvCxnSpPr>
        <p:spPr>
          <a:xfrm flipH="1">
            <a:off x="3267677" y="2380034"/>
            <a:ext cx="948367" cy="983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20" idx="2"/>
          </p:cNvCxnSpPr>
          <p:nvPr/>
        </p:nvCxnSpPr>
        <p:spPr>
          <a:xfrm>
            <a:off x="4745420" y="5040262"/>
            <a:ext cx="1473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6"/>
            <a:endCxn id="14" idx="2"/>
          </p:cNvCxnSpPr>
          <p:nvPr/>
        </p:nvCxnSpPr>
        <p:spPr>
          <a:xfrm flipV="1">
            <a:off x="4744505" y="2161138"/>
            <a:ext cx="147439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3"/>
            <a:endCxn id="20" idx="7"/>
          </p:cNvCxnSpPr>
          <p:nvPr/>
        </p:nvCxnSpPr>
        <p:spPr>
          <a:xfrm flipH="1">
            <a:off x="6747356" y="3801060"/>
            <a:ext cx="1004230" cy="1020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5" idx="5"/>
            <a:endCxn id="17" idx="1"/>
          </p:cNvCxnSpPr>
          <p:nvPr/>
        </p:nvCxnSpPr>
        <p:spPr>
          <a:xfrm>
            <a:off x="3267677" y="3801060"/>
            <a:ext cx="949282" cy="1020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5"/>
            <a:endCxn id="8" idx="1"/>
          </p:cNvCxnSpPr>
          <p:nvPr/>
        </p:nvCxnSpPr>
        <p:spPr>
          <a:xfrm>
            <a:off x="6747356" y="2380033"/>
            <a:ext cx="1004230" cy="983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7" idx="0"/>
          </p:cNvCxnSpPr>
          <p:nvPr/>
        </p:nvCxnSpPr>
        <p:spPr>
          <a:xfrm>
            <a:off x="4434940" y="2470704"/>
            <a:ext cx="915" cy="2259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" idx="4"/>
            <a:endCxn id="20" idx="0"/>
          </p:cNvCxnSpPr>
          <p:nvPr/>
        </p:nvCxnSpPr>
        <p:spPr>
          <a:xfrm>
            <a:off x="6528461" y="2470703"/>
            <a:ext cx="0" cy="22599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5"/>
            <a:endCxn id="20" idx="1"/>
          </p:cNvCxnSpPr>
          <p:nvPr/>
        </p:nvCxnSpPr>
        <p:spPr>
          <a:xfrm>
            <a:off x="4653835" y="2380034"/>
            <a:ext cx="1655730" cy="2441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370175" y="238003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۸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70175" y="425720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۷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28144" y="3314298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۱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27545" y="3314529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۴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78760" y="168581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۹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78760" y="502885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۲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94174" y="315959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۵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236661" y="247070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۳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36661" y="425720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۶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39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39216" y="3272599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Oval 7"/>
          <p:cNvSpPr/>
          <p:nvPr/>
        </p:nvSpPr>
        <p:spPr>
          <a:xfrm>
            <a:off x="7660916" y="3272599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4125374" y="1851573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4" name="Oval 13"/>
          <p:cNvSpPr/>
          <p:nvPr/>
        </p:nvSpPr>
        <p:spPr>
          <a:xfrm>
            <a:off x="6218895" y="1851572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7" name="Oval 16"/>
          <p:cNvSpPr/>
          <p:nvPr/>
        </p:nvSpPr>
        <p:spPr>
          <a:xfrm>
            <a:off x="4126289" y="4730696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" name="Oval 19"/>
          <p:cNvSpPr/>
          <p:nvPr/>
        </p:nvSpPr>
        <p:spPr>
          <a:xfrm>
            <a:off x="6218895" y="4730696"/>
            <a:ext cx="619131" cy="619131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cxnSp>
        <p:nvCxnSpPr>
          <p:cNvPr id="27" name="Straight Connector 26"/>
          <p:cNvCxnSpPr>
            <a:stCxn id="11" idx="3"/>
            <a:endCxn id="5" idx="7"/>
          </p:cNvCxnSpPr>
          <p:nvPr/>
        </p:nvCxnSpPr>
        <p:spPr>
          <a:xfrm flipH="1">
            <a:off x="3267677" y="2380034"/>
            <a:ext cx="948367" cy="983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20" idx="2"/>
          </p:cNvCxnSpPr>
          <p:nvPr/>
        </p:nvCxnSpPr>
        <p:spPr>
          <a:xfrm>
            <a:off x="4745420" y="5040262"/>
            <a:ext cx="14734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6"/>
            <a:endCxn id="14" idx="2"/>
          </p:cNvCxnSpPr>
          <p:nvPr/>
        </p:nvCxnSpPr>
        <p:spPr>
          <a:xfrm flipV="1">
            <a:off x="4744505" y="2161138"/>
            <a:ext cx="147439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3"/>
            <a:endCxn id="20" idx="7"/>
          </p:cNvCxnSpPr>
          <p:nvPr/>
        </p:nvCxnSpPr>
        <p:spPr>
          <a:xfrm flipH="1">
            <a:off x="6747356" y="3801060"/>
            <a:ext cx="1004230" cy="1020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5" idx="5"/>
            <a:endCxn id="17" idx="1"/>
          </p:cNvCxnSpPr>
          <p:nvPr/>
        </p:nvCxnSpPr>
        <p:spPr>
          <a:xfrm>
            <a:off x="3267677" y="3801060"/>
            <a:ext cx="949282" cy="10203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5"/>
            <a:endCxn id="8" idx="1"/>
          </p:cNvCxnSpPr>
          <p:nvPr/>
        </p:nvCxnSpPr>
        <p:spPr>
          <a:xfrm>
            <a:off x="6747356" y="2380033"/>
            <a:ext cx="1004230" cy="9832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7" idx="0"/>
          </p:cNvCxnSpPr>
          <p:nvPr/>
        </p:nvCxnSpPr>
        <p:spPr>
          <a:xfrm>
            <a:off x="4434940" y="2470704"/>
            <a:ext cx="915" cy="22599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" idx="4"/>
            <a:endCxn id="20" idx="0"/>
          </p:cNvCxnSpPr>
          <p:nvPr/>
        </p:nvCxnSpPr>
        <p:spPr>
          <a:xfrm>
            <a:off x="6528461" y="2470703"/>
            <a:ext cx="0" cy="22599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5"/>
            <a:endCxn id="20" idx="1"/>
          </p:cNvCxnSpPr>
          <p:nvPr/>
        </p:nvCxnSpPr>
        <p:spPr>
          <a:xfrm>
            <a:off x="4653835" y="2380034"/>
            <a:ext cx="1655730" cy="2441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370175" y="238003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۸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70175" y="425720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۷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28144" y="3314298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۱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27545" y="3314529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۴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78760" y="168581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۹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78760" y="502885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۲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94174" y="315959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۵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236661" y="247070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۳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36661" y="425720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 smtClean="0">
                <a:latin typeface="XB Niloofar Sharif" panose="02000503080000020003" pitchFamily="2" charset="-78"/>
                <a:cs typeface="XB Niloofar Sharif" panose="02000503080000020003" pitchFamily="2" charset="-78"/>
              </a:rPr>
              <a:t>۶</a:t>
            </a:r>
            <a:endParaRPr lang="en-US" sz="3200" dirty="0">
              <a:latin typeface="XB Niloofar Sharif" panose="02000503080000020003" pitchFamily="2" charset="-78"/>
              <a:cs typeface="XB Niloofar Sharif" panose="0200050308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239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</TotalTime>
  <Words>48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Niloofar Sharif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Sharif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 Zarrabi-Zadeh</dc:creator>
  <cp:lastModifiedBy>Hamid Zarrabi-Zadeh</cp:lastModifiedBy>
  <cp:revision>18</cp:revision>
  <dcterms:created xsi:type="dcterms:W3CDTF">2016-01-28T14:49:47Z</dcterms:created>
  <dcterms:modified xsi:type="dcterms:W3CDTF">2016-02-04T23:43:52Z</dcterms:modified>
</cp:coreProperties>
</file>